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390a35f92346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f98bdbf8c54053"/>
  </p:sldMasterIdLst>
  <p:sldIdLst>
    <p:sldId xmlns:r="http://schemas.openxmlformats.org/officeDocument/2006/relationships" id="256" r:id="Rb322581932164118"/>
    <p:sldId xmlns:r="http://schemas.openxmlformats.org/officeDocument/2006/relationships" id="257" r:id="R5c3b42283d724154"/>
    <p:sldId xmlns:r="http://schemas.openxmlformats.org/officeDocument/2006/relationships" id="258" r:id="R4f37b806df114ae2"/>
    <p:sldId xmlns:r="http://schemas.openxmlformats.org/officeDocument/2006/relationships" id="259" r:id="Re53095ae992b471d"/>
    <p:sldId xmlns:r="http://schemas.openxmlformats.org/officeDocument/2006/relationships" id="260" r:id="R7c892c804c0f46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f98bdbf8c54053" /><Relationship Type="http://schemas.openxmlformats.org/officeDocument/2006/relationships/slide" Target="/ppt/slides/slide1.xml" Id="Rb322581932164118" /><Relationship Type="http://schemas.openxmlformats.org/officeDocument/2006/relationships/slide" Target="/ppt/slides/slide2.xml" Id="R5c3b42283d724154" /><Relationship Type="http://schemas.openxmlformats.org/officeDocument/2006/relationships/slide" Target="/ppt/slides/slide3.xml" Id="R4f37b806df114ae2" /><Relationship Type="http://schemas.openxmlformats.org/officeDocument/2006/relationships/slide" Target="/ppt/slides/slide4.xml" Id="Re53095ae992b471d" /><Relationship Type="http://schemas.openxmlformats.org/officeDocument/2006/relationships/slide" Target="/ppt/slides/slide5.xml" Id="R7c892c804c0f46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fac4b3b52242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788d5ec6a440d" /><Relationship Type="http://schemas.openxmlformats.org/officeDocument/2006/relationships/theme" Target="/ppt/slideMasters/theme/theme1.xml" Id="Re692dd13252843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9788d5ec6a44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3fdda2566f46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c0a26c75c4f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7189b310340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0dbf1fccd4a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c260da5c243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VILLA KRUSESGATE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KRUSESGATE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 KRUSESGATE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KRUSESGATE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KRUSESGATE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KRUSESGATE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976 321 049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KRUSESGATE AS</a:t>
            </a:r>
          </a:p>
        </p:txBody>
      </p:sp>
    </p:spTree>
  </p:cSld>
  <p:clrMapOvr>
    <a:masterClrMapping xmlns:a="http://schemas.openxmlformats.org/drawingml/2006/main"/>
  </p:clrMapOvr>
</p:sld>
</file>