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204995d06e4b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1420303c954b03"/>
  </p:sldMasterIdLst>
  <p:sldIdLst>
    <p:sldId xmlns:r="http://schemas.openxmlformats.org/officeDocument/2006/relationships" id="256" r:id="R292695c4a77e4445"/>
    <p:sldId xmlns:r="http://schemas.openxmlformats.org/officeDocument/2006/relationships" id="257" r:id="R44f283679e544a68"/>
    <p:sldId xmlns:r="http://schemas.openxmlformats.org/officeDocument/2006/relationships" id="258" r:id="Radc678da972140ba"/>
    <p:sldId xmlns:r="http://schemas.openxmlformats.org/officeDocument/2006/relationships" id="259" r:id="R93e97643571e4b4d"/>
    <p:sldId xmlns:r="http://schemas.openxmlformats.org/officeDocument/2006/relationships" id="260" r:id="Red338a5971914382"/>
    <p:sldId xmlns:r="http://schemas.openxmlformats.org/officeDocument/2006/relationships" id="261" r:id="R507a777197984e96"/>
    <p:sldId xmlns:r="http://schemas.openxmlformats.org/officeDocument/2006/relationships" id="262" r:id="Rdf03ca7248d742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420303c954b03" /><Relationship Type="http://schemas.openxmlformats.org/officeDocument/2006/relationships/slide" Target="/ppt/slides/slide1.xml" Id="R292695c4a77e4445" /><Relationship Type="http://schemas.openxmlformats.org/officeDocument/2006/relationships/slide" Target="/ppt/slides/slide2.xml" Id="R44f283679e544a68" /><Relationship Type="http://schemas.openxmlformats.org/officeDocument/2006/relationships/slide" Target="/ppt/slides/slide3.xml" Id="Radc678da972140ba" /><Relationship Type="http://schemas.openxmlformats.org/officeDocument/2006/relationships/slide" Target="/ppt/slides/slide4.xml" Id="R93e97643571e4b4d" /><Relationship Type="http://schemas.openxmlformats.org/officeDocument/2006/relationships/slide" Target="/ppt/slides/slide5.xml" Id="Red338a5971914382" /><Relationship Type="http://schemas.openxmlformats.org/officeDocument/2006/relationships/slide" Target="/ppt/slides/slide6.xml" Id="R507a777197984e96" /><Relationship Type="http://schemas.openxmlformats.org/officeDocument/2006/relationships/slide" Target="/ppt/slides/slide7.xml" Id="Rdf03ca7248d742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90e23905241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e8d44eaa74da2" /><Relationship Type="http://schemas.openxmlformats.org/officeDocument/2006/relationships/theme" Target="/ppt/slideMasters/theme/theme1.xml" Id="R08462e7e67b441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2e8d44eaa74d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1b0f952a94f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84194acf242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8257527454e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68460fa144c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f3004065648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c4402d8ea43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15b0208d547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SAMLER-BØRSEN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SAMLER-BØRSEN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6 047 397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1 343 147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HANS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11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