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4c5950f1c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b2d89fc6a4811"/>
  </p:sldMasterIdLst>
  <p:sldIdLst>
    <p:sldId xmlns:r="http://schemas.openxmlformats.org/officeDocument/2006/relationships" id="256" r:id="Rdf830367effd49c1"/>
    <p:sldId xmlns:r="http://schemas.openxmlformats.org/officeDocument/2006/relationships" id="257" r:id="R6074f8cc3c5d4118"/>
    <p:sldId xmlns:r="http://schemas.openxmlformats.org/officeDocument/2006/relationships" id="258" r:id="Rb27fc37bc4e64c81"/>
    <p:sldId xmlns:r="http://schemas.openxmlformats.org/officeDocument/2006/relationships" id="259" r:id="R199c30d9563f4b80"/>
    <p:sldId xmlns:r="http://schemas.openxmlformats.org/officeDocument/2006/relationships" id="260" r:id="R4bb94c81d9a44d47"/>
    <p:sldId xmlns:r="http://schemas.openxmlformats.org/officeDocument/2006/relationships" id="261" r:id="Re9b05d35b2634091"/>
    <p:sldId xmlns:r="http://schemas.openxmlformats.org/officeDocument/2006/relationships" id="262" r:id="Rb0ee485cc205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b2d89fc6a4811" /><Relationship Type="http://schemas.openxmlformats.org/officeDocument/2006/relationships/slide" Target="/ppt/slides/slide1.xml" Id="Rdf830367effd49c1" /><Relationship Type="http://schemas.openxmlformats.org/officeDocument/2006/relationships/slide" Target="/ppt/slides/slide2.xml" Id="R6074f8cc3c5d4118" /><Relationship Type="http://schemas.openxmlformats.org/officeDocument/2006/relationships/slide" Target="/ppt/slides/slide3.xml" Id="Rb27fc37bc4e64c81" /><Relationship Type="http://schemas.openxmlformats.org/officeDocument/2006/relationships/slide" Target="/ppt/slides/slide4.xml" Id="R199c30d9563f4b80" /><Relationship Type="http://schemas.openxmlformats.org/officeDocument/2006/relationships/slide" Target="/ppt/slides/slide5.xml" Id="R4bb94c81d9a44d47" /><Relationship Type="http://schemas.openxmlformats.org/officeDocument/2006/relationships/slide" Target="/ppt/slides/slide6.xml" Id="Re9b05d35b2634091" /><Relationship Type="http://schemas.openxmlformats.org/officeDocument/2006/relationships/slide" Target="/ppt/slides/slide7.xml" Id="Rb0ee485cc205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f629460a4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047af462b4595" /><Relationship Type="http://schemas.openxmlformats.org/officeDocument/2006/relationships/theme" Target="/ppt/slideMasters/theme/theme1.xml" Id="R71ae45ec327f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047af462b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ad3c3019f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bba2c8473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070e34b6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c453d279e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f53353b0c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0502a8dd0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b9a6de7b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REGNSKAP SELBU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REGNSKAP SELBU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6 472 298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ØKONOMI OG HR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JOHANNESSEN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ARNE RENÅ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OLAV MOSLETH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976 228 383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