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16e5dff3c249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93fa30be10443b"/>
  </p:sldMasterIdLst>
  <p:sldIdLst>
    <p:sldId xmlns:r="http://schemas.openxmlformats.org/officeDocument/2006/relationships" id="256" r:id="R0fc08e9a6b354ab6"/>
    <p:sldId xmlns:r="http://schemas.openxmlformats.org/officeDocument/2006/relationships" id="257" r:id="R34bb0270ff3041e0"/>
    <p:sldId xmlns:r="http://schemas.openxmlformats.org/officeDocument/2006/relationships" id="258" r:id="R715ab4809d8e41c9"/>
    <p:sldId xmlns:r="http://schemas.openxmlformats.org/officeDocument/2006/relationships" id="259" r:id="R717efbbbe7354eb9"/>
    <p:sldId xmlns:r="http://schemas.openxmlformats.org/officeDocument/2006/relationships" id="260" r:id="R4f00f3f1cd6a4ae8"/>
    <p:sldId xmlns:r="http://schemas.openxmlformats.org/officeDocument/2006/relationships" id="261" r:id="Rb411d3ae89654b7a"/>
    <p:sldId xmlns:r="http://schemas.openxmlformats.org/officeDocument/2006/relationships" id="262" r:id="Rcaa11bfbb3de4b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3fa30be10443b" /><Relationship Type="http://schemas.openxmlformats.org/officeDocument/2006/relationships/slide" Target="/ppt/slides/slide1.xml" Id="R0fc08e9a6b354ab6" /><Relationship Type="http://schemas.openxmlformats.org/officeDocument/2006/relationships/slide" Target="/ppt/slides/slide2.xml" Id="R34bb0270ff3041e0" /><Relationship Type="http://schemas.openxmlformats.org/officeDocument/2006/relationships/slide" Target="/ppt/slides/slide3.xml" Id="R715ab4809d8e41c9" /><Relationship Type="http://schemas.openxmlformats.org/officeDocument/2006/relationships/slide" Target="/ppt/slides/slide4.xml" Id="R717efbbbe7354eb9" /><Relationship Type="http://schemas.openxmlformats.org/officeDocument/2006/relationships/slide" Target="/ppt/slides/slide5.xml" Id="R4f00f3f1cd6a4ae8" /><Relationship Type="http://schemas.openxmlformats.org/officeDocument/2006/relationships/slide" Target="/ppt/slides/slide6.xml" Id="Rb411d3ae89654b7a" /><Relationship Type="http://schemas.openxmlformats.org/officeDocument/2006/relationships/slide" Target="/ppt/slides/slide7.xml" Id="Rcaa11bfbb3de4b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76439e1f564d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fd488d5ce424b" /><Relationship Type="http://schemas.openxmlformats.org/officeDocument/2006/relationships/theme" Target="/ppt/slideMasters/theme/theme1.xml" Id="R0bfb458ed87b48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2fd488d5ce42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ffa69756c4a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d203fd7b84f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7a257a48e47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2c479056d4c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afb2858fb44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b233312e447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47b9cd57f4e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VEØY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16 188 968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139 938 230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140 764 809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HANS MARTINSEN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Fredriksborgveien 52B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43 12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976 218 795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