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a059bd3c084e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b956be8a6944d1"/>
  </p:sldMasterIdLst>
  <p:sldIdLst>
    <p:sldId xmlns:r="http://schemas.openxmlformats.org/officeDocument/2006/relationships" id="256" r:id="R3f56786e5f6e499d"/>
    <p:sldId xmlns:r="http://schemas.openxmlformats.org/officeDocument/2006/relationships" id="257" r:id="Rd060422ebe4c4921"/>
    <p:sldId xmlns:r="http://schemas.openxmlformats.org/officeDocument/2006/relationships" id="258" r:id="Rd7e9e10148d64147"/>
    <p:sldId xmlns:r="http://schemas.openxmlformats.org/officeDocument/2006/relationships" id="259" r:id="R2ca55f5f5f8e4286"/>
    <p:sldId xmlns:r="http://schemas.openxmlformats.org/officeDocument/2006/relationships" id="260" r:id="R8eaa2c752523440c"/>
    <p:sldId xmlns:r="http://schemas.openxmlformats.org/officeDocument/2006/relationships" id="261" r:id="R14df4327ff0c4c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b956be8a6944d1" /><Relationship Type="http://schemas.openxmlformats.org/officeDocument/2006/relationships/slide" Target="/ppt/slides/slide1.xml" Id="R3f56786e5f6e499d" /><Relationship Type="http://schemas.openxmlformats.org/officeDocument/2006/relationships/slide" Target="/ppt/slides/slide2.xml" Id="Rd060422ebe4c4921" /><Relationship Type="http://schemas.openxmlformats.org/officeDocument/2006/relationships/slide" Target="/ppt/slides/slide3.xml" Id="Rd7e9e10148d64147" /><Relationship Type="http://schemas.openxmlformats.org/officeDocument/2006/relationships/slide" Target="/ppt/slides/slide4.xml" Id="R2ca55f5f5f8e4286" /><Relationship Type="http://schemas.openxmlformats.org/officeDocument/2006/relationships/slide" Target="/ppt/slides/slide5.xml" Id="R8eaa2c752523440c" /><Relationship Type="http://schemas.openxmlformats.org/officeDocument/2006/relationships/slide" Target="/ppt/slides/slide6.xml" Id="R14df4327ff0c4c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33506d547148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06a87159b4dbb" /><Relationship Type="http://schemas.openxmlformats.org/officeDocument/2006/relationships/theme" Target="/ppt/slideMasters/theme/theme1.xml" Id="R86c20d2694aa40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306a87159b4d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39791e4464d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d71dacba340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865e2819840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6d191d6544e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7622b71064a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17a38583849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VEØY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Fredriksborgveien 52B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43 12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976 218 795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