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abde5fbbfd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30a8d30744024"/>
  </p:sldMasterIdLst>
  <p:sldIdLst>
    <p:sldId xmlns:r="http://schemas.openxmlformats.org/officeDocument/2006/relationships" id="256" r:id="R897dda29bb2a4fd5"/>
    <p:sldId xmlns:r="http://schemas.openxmlformats.org/officeDocument/2006/relationships" id="257" r:id="R3623d954e74d4701"/>
    <p:sldId xmlns:r="http://schemas.openxmlformats.org/officeDocument/2006/relationships" id="258" r:id="Refc79aa3977c41d1"/>
    <p:sldId xmlns:r="http://schemas.openxmlformats.org/officeDocument/2006/relationships" id="259" r:id="R90fd8a5eae244581"/>
    <p:sldId xmlns:r="http://schemas.openxmlformats.org/officeDocument/2006/relationships" id="260" r:id="Ref87fe3168ae4218"/>
    <p:sldId xmlns:r="http://schemas.openxmlformats.org/officeDocument/2006/relationships" id="261" r:id="R031b9bacccd44975"/>
    <p:sldId xmlns:r="http://schemas.openxmlformats.org/officeDocument/2006/relationships" id="262" r:id="Rb02376bdef3d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30a8d30744024" /><Relationship Type="http://schemas.openxmlformats.org/officeDocument/2006/relationships/slide" Target="/ppt/slides/slide1.xml" Id="R897dda29bb2a4fd5" /><Relationship Type="http://schemas.openxmlformats.org/officeDocument/2006/relationships/slide" Target="/ppt/slides/slide2.xml" Id="R3623d954e74d4701" /><Relationship Type="http://schemas.openxmlformats.org/officeDocument/2006/relationships/slide" Target="/ppt/slides/slide3.xml" Id="Refc79aa3977c41d1" /><Relationship Type="http://schemas.openxmlformats.org/officeDocument/2006/relationships/slide" Target="/ppt/slides/slide4.xml" Id="R90fd8a5eae244581" /><Relationship Type="http://schemas.openxmlformats.org/officeDocument/2006/relationships/slide" Target="/ppt/slides/slide5.xml" Id="Ref87fe3168ae4218" /><Relationship Type="http://schemas.openxmlformats.org/officeDocument/2006/relationships/slide" Target="/ppt/slides/slide6.xml" Id="R031b9bacccd44975" /><Relationship Type="http://schemas.openxmlformats.org/officeDocument/2006/relationships/slide" Target="/ppt/slides/slide7.xml" Id="Rb02376bdef3d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3635d100342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3e1bc9d454928" /><Relationship Type="http://schemas.openxmlformats.org/officeDocument/2006/relationships/theme" Target="/ppt/slideMasters/theme/theme1.xml" Id="R54dd36e345e24a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3e1bc9d4549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15f4de9a7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478b7efa1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ccfc00977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e17dd5628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cff7e74644d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25c5ebb744a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f526362f6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INDUSTRI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KOMMUNE  –  67,1 %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SKOGEIGARLAG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ØKLAND GUNNAR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BESSESEN KNUT ARNE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