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91140cc906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aabe08a834764"/>
  </p:sldMasterIdLst>
  <p:sldIdLst>
    <p:sldId xmlns:r="http://schemas.openxmlformats.org/officeDocument/2006/relationships" id="256" r:id="Rac6268f5ccfe46d2"/>
    <p:sldId xmlns:r="http://schemas.openxmlformats.org/officeDocument/2006/relationships" id="257" r:id="R3996e1ca07bf4fde"/>
    <p:sldId xmlns:r="http://schemas.openxmlformats.org/officeDocument/2006/relationships" id="258" r:id="Rc5291d0add814dfa"/>
    <p:sldId xmlns:r="http://schemas.openxmlformats.org/officeDocument/2006/relationships" id="259" r:id="R2275c8b6c312410b"/>
    <p:sldId xmlns:r="http://schemas.openxmlformats.org/officeDocument/2006/relationships" id="260" r:id="R98953d9e3f074997"/>
    <p:sldId xmlns:r="http://schemas.openxmlformats.org/officeDocument/2006/relationships" id="261" r:id="Re8832f2a8483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aabe08a834764" /><Relationship Type="http://schemas.openxmlformats.org/officeDocument/2006/relationships/slide" Target="/ppt/slides/slide1.xml" Id="Rac6268f5ccfe46d2" /><Relationship Type="http://schemas.openxmlformats.org/officeDocument/2006/relationships/slide" Target="/ppt/slides/slide2.xml" Id="R3996e1ca07bf4fde" /><Relationship Type="http://schemas.openxmlformats.org/officeDocument/2006/relationships/slide" Target="/ppt/slides/slide3.xml" Id="Rc5291d0add814dfa" /><Relationship Type="http://schemas.openxmlformats.org/officeDocument/2006/relationships/slide" Target="/ppt/slides/slide4.xml" Id="R2275c8b6c312410b" /><Relationship Type="http://schemas.openxmlformats.org/officeDocument/2006/relationships/slide" Target="/ppt/slides/slide5.xml" Id="R98953d9e3f074997" /><Relationship Type="http://schemas.openxmlformats.org/officeDocument/2006/relationships/slide" Target="/ppt/slides/slide6.xml" Id="Re8832f2a8483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a1f145087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bd1c022de435a" /><Relationship Type="http://schemas.openxmlformats.org/officeDocument/2006/relationships/theme" Target="/ppt/slideMasters/theme/theme1.xml" Id="Re0774d9d2c7c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bd1c022de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b076d00b5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e8057f8b2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affec1808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fb964fc8d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09290d8ec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486c7add6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