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85ccf5946c4c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0d0fc4426e4f37"/>
  </p:sldMasterIdLst>
  <p:sldIdLst>
    <p:sldId xmlns:r="http://schemas.openxmlformats.org/officeDocument/2006/relationships" id="256" r:id="R74495f828cdb4f5d"/>
    <p:sldId xmlns:r="http://schemas.openxmlformats.org/officeDocument/2006/relationships" id="257" r:id="R9bef4b5bb04a437a"/>
    <p:sldId xmlns:r="http://schemas.openxmlformats.org/officeDocument/2006/relationships" id="258" r:id="R47e0d65af1de4569"/>
    <p:sldId xmlns:r="http://schemas.openxmlformats.org/officeDocument/2006/relationships" id="259" r:id="R056a56df349b4d14"/>
    <p:sldId xmlns:r="http://schemas.openxmlformats.org/officeDocument/2006/relationships" id="260" r:id="R2a9b90afe36040bf"/>
    <p:sldId xmlns:r="http://schemas.openxmlformats.org/officeDocument/2006/relationships" id="261" r:id="Rdd8b13b156f64621"/>
    <p:sldId xmlns:r="http://schemas.openxmlformats.org/officeDocument/2006/relationships" id="262" r:id="Rd0bbfc2318b8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d0fc4426e4f37" /><Relationship Type="http://schemas.openxmlformats.org/officeDocument/2006/relationships/slide" Target="/ppt/slides/slide1.xml" Id="R74495f828cdb4f5d" /><Relationship Type="http://schemas.openxmlformats.org/officeDocument/2006/relationships/slide" Target="/ppt/slides/slide2.xml" Id="R9bef4b5bb04a437a" /><Relationship Type="http://schemas.openxmlformats.org/officeDocument/2006/relationships/slide" Target="/ppt/slides/slide3.xml" Id="R47e0d65af1de4569" /><Relationship Type="http://schemas.openxmlformats.org/officeDocument/2006/relationships/slide" Target="/ppt/slides/slide4.xml" Id="R056a56df349b4d14" /><Relationship Type="http://schemas.openxmlformats.org/officeDocument/2006/relationships/slide" Target="/ppt/slides/slide5.xml" Id="R2a9b90afe36040bf" /><Relationship Type="http://schemas.openxmlformats.org/officeDocument/2006/relationships/slide" Target="/ppt/slides/slide6.xml" Id="Rdd8b13b156f64621" /><Relationship Type="http://schemas.openxmlformats.org/officeDocument/2006/relationships/slide" Target="/ppt/slides/slide7.xml" Id="Rd0bbfc2318b8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278ee0ced47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6fae6d56b4331" /><Relationship Type="http://schemas.openxmlformats.org/officeDocument/2006/relationships/theme" Target="/ppt/slideMasters/theme/theme1.xml" Id="Rdcbe3786e2974a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f6fae6d56b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0e737d8bd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f753bf07c42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815c4e31a43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cb561952141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14103554b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cbdf3e7eb40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58477494941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MASKIN AS ble etablert [år] og holder til i Skogsvåg.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14 215 517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−1 589 838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−2 362 193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−2 682 558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3 663 338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SANGTUN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5382 Skogsvåg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73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976 196 597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