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621f8b06964d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c1529b3f4f4200"/>
  </p:sldMasterIdLst>
  <p:sldIdLst>
    <p:sldId xmlns:r="http://schemas.openxmlformats.org/officeDocument/2006/relationships" id="256" r:id="R4ae7b2dcc2204b03"/>
    <p:sldId xmlns:r="http://schemas.openxmlformats.org/officeDocument/2006/relationships" id="257" r:id="R2df2562e82b94ab0"/>
    <p:sldId xmlns:r="http://schemas.openxmlformats.org/officeDocument/2006/relationships" id="258" r:id="R2a11bb434c42413c"/>
    <p:sldId xmlns:r="http://schemas.openxmlformats.org/officeDocument/2006/relationships" id="259" r:id="R15d9f5f7fcd74df0"/>
    <p:sldId xmlns:r="http://schemas.openxmlformats.org/officeDocument/2006/relationships" id="260" r:id="R1d25e28370744fc0"/>
    <p:sldId xmlns:r="http://schemas.openxmlformats.org/officeDocument/2006/relationships" id="261" r:id="Raf1d36b713fc4ca9"/>
    <p:sldId xmlns:r="http://schemas.openxmlformats.org/officeDocument/2006/relationships" id="262" r:id="R62d6cca9ca0a46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c1529b3f4f4200" /><Relationship Type="http://schemas.openxmlformats.org/officeDocument/2006/relationships/slide" Target="/ppt/slides/slide1.xml" Id="R4ae7b2dcc2204b03" /><Relationship Type="http://schemas.openxmlformats.org/officeDocument/2006/relationships/slide" Target="/ppt/slides/slide2.xml" Id="R2df2562e82b94ab0" /><Relationship Type="http://schemas.openxmlformats.org/officeDocument/2006/relationships/slide" Target="/ppt/slides/slide3.xml" Id="R2a11bb434c42413c" /><Relationship Type="http://schemas.openxmlformats.org/officeDocument/2006/relationships/slide" Target="/ppt/slides/slide4.xml" Id="R15d9f5f7fcd74df0" /><Relationship Type="http://schemas.openxmlformats.org/officeDocument/2006/relationships/slide" Target="/ppt/slides/slide5.xml" Id="R1d25e28370744fc0" /><Relationship Type="http://schemas.openxmlformats.org/officeDocument/2006/relationships/slide" Target="/ppt/slides/slide6.xml" Id="Raf1d36b713fc4ca9" /><Relationship Type="http://schemas.openxmlformats.org/officeDocument/2006/relationships/slide" Target="/ppt/slides/slide7.xml" Id="R62d6cca9ca0a46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7cdbe259f042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ad98a643c4538" /><Relationship Type="http://schemas.openxmlformats.org/officeDocument/2006/relationships/theme" Target="/ppt/slideMasters/theme/theme1.xml" Id="Ra4395a7d9b4e46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8ad98a643c45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b08bf576442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0d434dc8342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262b8c81e4b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092dfffc54a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701e81f644d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8a756a3274e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f5b4b30ad47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7 886 938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45 395 662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46 237 494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BJØRKLUND KNUT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NORDÅS ÅSHILD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Øyjordsveien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46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976 162 005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