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d14e93e8224f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8ea1e4f50f45c3"/>
  </p:sldMasterIdLst>
  <p:sldIdLst>
    <p:sldId xmlns:r="http://schemas.openxmlformats.org/officeDocument/2006/relationships" id="256" r:id="R8de2f8e07f1b4dd4"/>
    <p:sldId xmlns:r="http://schemas.openxmlformats.org/officeDocument/2006/relationships" id="257" r:id="R9df66784d4cd4347"/>
    <p:sldId xmlns:r="http://schemas.openxmlformats.org/officeDocument/2006/relationships" id="258" r:id="R5b7f1928869e49a0"/>
    <p:sldId xmlns:r="http://schemas.openxmlformats.org/officeDocument/2006/relationships" id="259" r:id="R5bf9ad19fade48fe"/>
    <p:sldId xmlns:r="http://schemas.openxmlformats.org/officeDocument/2006/relationships" id="260" r:id="R4ae344eb44e14f9a"/>
    <p:sldId xmlns:r="http://schemas.openxmlformats.org/officeDocument/2006/relationships" id="261" r:id="R0998f417d26147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ea1e4f50f45c3" /><Relationship Type="http://schemas.openxmlformats.org/officeDocument/2006/relationships/slide" Target="/ppt/slides/slide1.xml" Id="R8de2f8e07f1b4dd4" /><Relationship Type="http://schemas.openxmlformats.org/officeDocument/2006/relationships/slide" Target="/ppt/slides/slide2.xml" Id="R9df66784d4cd4347" /><Relationship Type="http://schemas.openxmlformats.org/officeDocument/2006/relationships/slide" Target="/ppt/slides/slide3.xml" Id="R5b7f1928869e49a0" /><Relationship Type="http://schemas.openxmlformats.org/officeDocument/2006/relationships/slide" Target="/ppt/slides/slide4.xml" Id="R5bf9ad19fade48fe" /><Relationship Type="http://schemas.openxmlformats.org/officeDocument/2006/relationships/slide" Target="/ppt/slides/slide5.xml" Id="R4ae344eb44e14f9a" /><Relationship Type="http://schemas.openxmlformats.org/officeDocument/2006/relationships/slide" Target="/ppt/slides/slide6.xml" Id="R0998f417d26147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5b678d0164a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6d2e7ef4d423a" /><Relationship Type="http://schemas.openxmlformats.org/officeDocument/2006/relationships/theme" Target="/ppt/slideMasters/theme/theme1.xml" Id="Rb8773e04385641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86d2e7ef4d42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c9e207ea24e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90fb959204f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919dc048542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810d795b549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81ddb705d4a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aaf22d82649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