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6451dd022d46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f8a5da56d94231"/>
  </p:sldMasterIdLst>
  <p:sldIdLst>
    <p:sldId xmlns:r="http://schemas.openxmlformats.org/officeDocument/2006/relationships" id="256" r:id="Rec6b5c77a9f74011"/>
    <p:sldId xmlns:r="http://schemas.openxmlformats.org/officeDocument/2006/relationships" id="257" r:id="Rf0e4fec89e2a4719"/>
    <p:sldId xmlns:r="http://schemas.openxmlformats.org/officeDocument/2006/relationships" id="258" r:id="Rb97f4b34129c43aa"/>
    <p:sldId xmlns:r="http://schemas.openxmlformats.org/officeDocument/2006/relationships" id="259" r:id="Rd2e97a3c491748bc"/>
    <p:sldId xmlns:r="http://schemas.openxmlformats.org/officeDocument/2006/relationships" id="260" r:id="R28aa2d315edb4738"/>
    <p:sldId xmlns:r="http://schemas.openxmlformats.org/officeDocument/2006/relationships" id="261" r:id="R8698e15ddbec4ff4"/>
    <p:sldId xmlns:r="http://schemas.openxmlformats.org/officeDocument/2006/relationships" id="262" r:id="R094dda09ba3a46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8a5da56d94231" /><Relationship Type="http://schemas.openxmlformats.org/officeDocument/2006/relationships/slide" Target="/ppt/slides/slide1.xml" Id="Rec6b5c77a9f74011" /><Relationship Type="http://schemas.openxmlformats.org/officeDocument/2006/relationships/slide" Target="/ppt/slides/slide2.xml" Id="Rf0e4fec89e2a4719" /><Relationship Type="http://schemas.openxmlformats.org/officeDocument/2006/relationships/slide" Target="/ppt/slides/slide3.xml" Id="Rb97f4b34129c43aa" /><Relationship Type="http://schemas.openxmlformats.org/officeDocument/2006/relationships/slide" Target="/ppt/slides/slide4.xml" Id="Rd2e97a3c491748bc" /><Relationship Type="http://schemas.openxmlformats.org/officeDocument/2006/relationships/slide" Target="/ppt/slides/slide5.xml" Id="R28aa2d315edb4738" /><Relationship Type="http://schemas.openxmlformats.org/officeDocument/2006/relationships/slide" Target="/ppt/slides/slide6.xml" Id="R8698e15ddbec4ff4" /><Relationship Type="http://schemas.openxmlformats.org/officeDocument/2006/relationships/slide" Target="/ppt/slides/slide7.xml" Id="R094dda09ba3a46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4dcd3016b4e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46b142bb54c9a" /><Relationship Type="http://schemas.openxmlformats.org/officeDocument/2006/relationships/theme" Target="/ppt/slideMasters/theme/theme1.xml" Id="R758511cb76ea45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146b142bb54c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7c86aa15c42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57ed842c241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13a46cc0a47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3f2944f9b49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294ac400d4e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094287c314c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095e54edc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MEDIVERSE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MEDIVERSE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−1 353 887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19 598 478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19 848 492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GJESTLAND JARAND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Jarand Gjestland, Prestestegen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976 144 228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