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5454e4c74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01394266314b06"/>
  </p:sldMasterIdLst>
  <p:sldIdLst>
    <p:sldId xmlns:r="http://schemas.openxmlformats.org/officeDocument/2006/relationships" id="256" r:id="R722300e5e895436d"/>
    <p:sldId xmlns:r="http://schemas.openxmlformats.org/officeDocument/2006/relationships" id="257" r:id="Rcb9289b26b934839"/>
    <p:sldId xmlns:r="http://schemas.openxmlformats.org/officeDocument/2006/relationships" id="258" r:id="Rbb7245dce0d7470f"/>
    <p:sldId xmlns:r="http://schemas.openxmlformats.org/officeDocument/2006/relationships" id="259" r:id="R537a98f4b0ec4c06"/>
    <p:sldId xmlns:r="http://schemas.openxmlformats.org/officeDocument/2006/relationships" id="260" r:id="Rd4e25055005249b8"/>
    <p:sldId xmlns:r="http://schemas.openxmlformats.org/officeDocument/2006/relationships" id="261" r:id="R35a90ee569d5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1394266314b06" /><Relationship Type="http://schemas.openxmlformats.org/officeDocument/2006/relationships/slide" Target="/ppt/slides/slide1.xml" Id="R722300e5e895436d" /><Relationship Type="http://schemas.openxmlformats.org/officeDocument/2006/relationships/slide" Target="/ppt/slides/slide2.xml" Id="Rcb9289b26b934839" /><Relationship Type="http://schemas.openxmlformats.org/officeDocument/2006/relationships/slide" Target="/ppt/slides/slide3.xml" Id="Rbb7245dce0d7470f" /><Relationship Type="http://schemas.openxmlformats.org/officeDocument/2006/relationships/slide" Target="/ppt/slides/slide4.xml" Id="R537a98f4b0ec4c06" /><Relationship Type="http://schemas.openxmlformats.org/officeDocument/2006/relationships/slide" Target="/ppt/slides/slide5.xml" Id="Rd4e25055005249b8" /><Relationship Type="http://schemas.openxmlformats.org/officeDocument/2006/relationships/slide" Target="/ppt/slides/slide6.xml" Id="R35a90ee569d5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4ffc9ec80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5c6cd8dd449f4" /><Relationship Type="http://schemas.openxmlformats.org/officeDocument/2006/relationships/theme" Target="/ppt/slideMasters/theme/theme1.xml" Id="Rc016ee4e4e8c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5c6cd8dd449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944bf56c346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877255eaf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14681e95f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b4b57d99d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ab316b1f648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d80f79a0b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Jarand Gjestland, Prestestegen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