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f703c66a98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d42581203740c3"/>
  </p:sldMasterIdLst>
  <p:sldIdLst>
    <p:sldId xmlns:r="http://schemas.openxmlformats.org/officeDocument/2006/relationships" id="256" r:id="Reedc0ac9eca84627"/>
    <p:sldId xmlns:r="http://schemas.openxmlformats.org/officeDocument/2006/relationships" id="257" r:id="R0188ea35d52347a1"/>
    <p:sldId xmlns:r="http://schemas.openxmlformats.org/officeDocument/2006/relationships" id="258" r:id="Rc3129d990f10491c"/>
    <p:sldId xmlns:r="http://schemas.openxmlformats.org/officeDocument/2006/relationships" id="259" r:id="R55c139ce65764cbb"/>
    <p:sldId xmlns:r="http://schemas.openxmlformats.org/officeDocument/2006/relationships" id="260" r:id="Rc66f9a189b19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42581203740c3" /><Relationship Type="http://schemas.openxmlformats.org/officeDocument/2006/relationships/slide" Target="/ppt/slides/slide1.xml" Id="Reedc0ac9eca84627" /><Relationship Type="http://schemas.openxmlformats.org/officeDocument/2006/relationships/slide" Target="/ppt/slides/slide2.xml" Id="R0188ea35d52347a1" /><Relationship Type="http://schemas.openxmlformats.org/officeDocument/2006/relationships/slide" Target="/ppt/slides/slide3.xml" Id="Rc3129d990f10491c" /><Relationship Type="http://schemas.openxmlformats.org/officeDocument/2006/relationships/slide" Target="/ppt/slides/slide4.xml" Id="R55c139ce65764cbb" /><Relationship Type="http://schemas.openxmlformats.org/officeDocument/2006/relationships/slide" Target="/ppt/slides/slide5.xml" Id="Rc66f9a189b19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5a5dbcf96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18017cae4de8" /><Relationship Type="http://schemas.openxmlformats.org/officeDocument/2006/relationships/theme" Target="/ppt/slideMasters/theme/theme1.xml" Id="R2a134a2c5f66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a18017cae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eb8a503e5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82f7580e3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9c1e9a4043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41e8eae2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6fa6fa847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LYNSIG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LYNSIG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LYNSIG AS</a:t>
            </a:r>
          </a:p>
        </p:txBody>
      </p:sp>
    </p:spTree>
  </p:cSld>
  <p:clrMapOvr>
    <a:masterClrMapping xmlns:a="http://schemas.openxmlformats.org/drawingml/2006/main"/>
  </p:clrMapOvr>
</p:sld>
</file>