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89559c2802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0dcc647e224021"/>
  </p:sldMasterIdLst>
  <p:sldIdLst>
    <p:sldId xmlns:r="http://schemas.openxmlformats.org/officeDocument/2006/relationships" id="256" r:id="R41adac4049ff476b"/>
    <p:sldId xmlns:r="http://schemas.openxmlformats.org/officeDocument/2006/relationships" id="257" r:id="R8dab456dd8914885"/>
    <p:sldId xmlns:r="http://schemas.openxmlformats.org/officeDocument/2006/relationships" id="258" r:id="R206235985dee4d1e"/>
    <p:sldId xmlns:r="http://schemas.openxmlformats.org/officeDocument/2006/relationships" id="259" r:id="R6b62b224039d4644"/>
    <p:sldId xmlns:r="http://schemas.openxmlformats.org/officeDocument/2006/relationships" id="260" r:id="Rf265dd8662f34f4c"/>
    <p:sldId xmlns:r="http://schemas.openxmlformats.org/officeDocument/2006/relationships" id="261" r:id="R7c5dcbacf27344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dcc647e224021" /><Relationship Type="http://schemas.openxmlformats.org/officeDocument/2006/relationships/slide" Target="/ppt/slides/slide1.xml" Id="R41adac4049ff476b" /><Relationship Type="http://schemas.openxmlformats.org/officeDocument/2006/relationships/slide" Target="/ppt/slides/slide2.xml" Id="R8dab456dd8914885" /><Relationship Type="http://schemas.openxmlformats.org/officeDocument/2006/relationships/slide" Target="/ppt/slides/slide3.xml" Id="R206235985dee4d1e" /><Relationship Type="http://schemas.openxmlformats.org/officeDocument/2006/relationships/slide" Target="/ppt/slides/slide4.xml" Id="R6b62b224039d4644" /><Relationship Type="http://schemas.openxmlformats.org/officeDocument/2006/relationships/slide" Target="/ppt/slides/slide5.xml" Id="Rf265dd8662f34f4c" /><Relationship Type="http://schemas.openxmlformats.org/officeDocument/2006/relationships/slide" Target="/ppt/slides/slide6.xml" Id="R7c5dcbacf27344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98744dfa54a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0aad51022496a" /><Relationship Type="http://schemas.openxmlformats.org/officeDocument/2006/relationships/theme" Target="/ppt/slideMasters/theme/theme1.xml" Id="Ra181c7e6de4946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a0aad5102249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891625ab54d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5814dbfe248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97625b9e741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e9e4bb2464a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914ebb32247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37d1ff2e5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LYNSIG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976 122 607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