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e3eb92228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f06e112854741"/>
  </p:sldMasterIdLst>
  <p:sldIdLst>
    <p:sldId xmlns:r="http://schemas.openxmlformats.org/officeDocument/2006/relationships" id="256" r:id="R21fc8c1f662a48dd"/>
    <p:sldId xmlns:r="http://schemas.openxmlformats.org/officeDocument/2006/relationships" id="257" r:id="R5ebe5ba040224664"/>
    <p:sldId xmlns:r="http://schemas.openxmlformats.org/officeDocument/2006/relationships" id="258" r:id="R40e18b882e654b23"/>
    <p:sldId xmlns:r="http://schemas.openxmlformats.org/officeDocument/2006/relationships" id="259" r:id="R83ac6067c5d74066"/>
    <p:sldId xmlns:r="http://schemas.openxmlformats.org/officeDocument/2006/relationships" id="260" r:id="R61eab853e9d54e13"/>
    <p:sldId xmlns:r="http://schemas.openxmlformats.org/officeDocument/2006/relationships" id="261" r:id="R706ce48b30754ccc"/>
    <p:sldId xmlns:r="http://schemas.openxmlformats.org/officeDocument/2006/relationships" id="262" r:id="Rbcfed7eb5fc6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f06e112854741" /><Relationship Type="http://schemas.openxmlformats.org/officeDocument/2006/relationships/slide" Target="/ppt/slides/slide1.xml" Id="R21fc8c1f662a48dd" /><Relationship Type="http://schemas.openxmlformats.org/officeDocument/2006/relationships/slide" Target="/ppt/slides/slide2.xml" Id="R5ebe5ba040224664" /><Relationship Type="http://schemas.openxmlformats.org/officeDocument/2006/relationships/slide" Target="/ppt/slides/slide3.xml" Id="R40e18b882e654b23" /><Relationship Type="http://schemas.openxmlformats.org/officeDocument/2006/relationships/slide" Target="/ppt/slides/slide4.xml" Id="R83ac6067c5d74066" /><Relationship Type="http://schemas.openxmlformats.org/officeDocument/2006/relationships/slide" Target="/ppt/slides/slide5.xml" Id="R61eab853e9d54e13" /><Relationship Type="http://schemas.openxmlformats.org/officeDocument/2006/relationships/slide" Target="/ppt/slides/slide6.xml" Id="R706ce48b30754ccc" /><Relationship Type="http://schemas.openxmlformats.org/officeDocument/2006/relationships/slide" Target="/ppt/slides/slide7.xml" Id="Rbcfed7eb5fc6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73bd258fc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2747a198146b4" /><Relationship Type="http://schemas.openxmlformats.org/officeDocument/2006/relationships/theme" Target="/ppt/slideMasters/theme/theme1.xml" Id="R41c22ed0ac70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2747a1981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f8522239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fe1be2ff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a98021127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0f75a4a1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01a285ca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c5c02e17c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f2c955d2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DAHL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ARNFINN LIEN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Fåberggata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hcd@hcdahl.no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976 122 305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