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dada29af3b43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a144be004149b5"/>
  </p:sldMasterIdLst>
  <p:sldIdLst>
    <p:sldId xmlns:r="http://schemas.openxmlformats.org/officeDocument/2006/relationships" id="256" r:id="R2b07a6c285854f53"/>
    <p:sldId xmlns:r="http://schemas.openxmlformats.org/officeDocument/2006/relationships" id="257" r:id="R070f3eb5962146f8"/>
    <p:sldId xmlns:r="http://schemas.openxmlformats.org/officeDocument/2006/relationships" id="258" r:id="R0380d0fa3f1745ab"/>
    <p:sldId xmlns:r="http://schemas.openxmlformats.org/officeDocument/2006/relationships" id="259" r:id="R738a5c2a00ec4e08"/>
    <p:sldId xmlns:r="http://schemas.openxmlformats.org/officeDocument/2006/relationships" id="260" r:id="Rf268087d503b4479"/>
    <p:sldId xmlns:r="http://schemas.openxmlformats.org/officeDocument/2006/relationships" id="261" r:id="R2f62a625e62c4fd7"/>
    <p:sldId xmlns:r="http://schemas.openxmlformats.org/officeDocument/2006/relationships" id="262" r:id="R6d272d58b94946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144be004149b5" /><Relationship Type="http://schemas.openxmlformats.org/officeDocument/2006/relationships/slide" Target="/ppt/slides/slide1.xml" Id="R2b07a6c285854f53" /><Relationship Type="http://schemas.openxmlformats.org/officeDocument/2006/relationships/slide" Target="/ppt/slides/slide2.xml" Id="R070f3eb5962146f8" /><Relationship Type="http://schemas.openxmlformats.org/officeDocument/2006/relationships/slide" Target="/ppt/slides/slide3.xml" Id="R0380d0fa3f1745ab" /><Relationship Type="http://schemas.openxmlformats.org/officeDocument/2006/relationships/slide" Target="/ppt/slides/slide4.xml" Id="R738a5c2a00ec4e08" /><Relationship Type="http://schemas.openxmlformats.org/officeDocument/2006/relationships/slide" Target="/ppt/slides/slide5.xml" Id="Rf268087d503b4479" /><Relationship Type="http://schemas.openxmlformats.org/officeDocument/2006/relationships/slide" Target="/ppt/slides/slide6.xml" Id="R2f62a625e62c4fd7" /><Relationship Type="http://schemas.openxmlformats.org/officeDocument/2006/relationships/slide" Target="/ppt/slides/slide7.xml" Id="R6d272d58b94946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ea68d5c7248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6cd84e7f04f7f" /><Relationship Type="http://schemas.openxmlformats.org/officeDocument/2006/relationships/theme" Target="/ppt/slideMasters/theme/theme1.xml" Id="Red99ea367bbf4d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d6cd84e7f0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2d47e6d4845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fa81b08b14e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8590350994b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915016d1849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7b8bd70ff47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5dd4d98304c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887f494834a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ASKIM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 ENTREPRENØR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513 254 583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53 354 359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42 894 542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73 157 663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220 177 039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Østbuen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02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post@askimentreprenor.no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www.askimentreprenor.no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976 115 295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ENTREPRENØR AS</a:t>
            </a:r>
          </a:p>
        </p:txBody>
      </p:sp>
    </p:spTree>
  </p:cSld>
  <p:clrMapOvr>
    <a:masterClrMapping xmlns:a="http://schemas.openxmlformats.org/drawingml/2006/main"/>
  </p:clrMapOvr>
</p:sld>
</file>