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9c535c1084b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219ec73c2c4dc8"/>
  </p:sldMasterIdLst>
  <p:sldIdLst>
    <p:sldId xmlns:r="http://schemas.openxmlformats.org/officeDocument/2006/relationships" id="256" r:id="Rb4adcfe384cc433c"/>
    <p:sldId xmlns:r="http://schemas.openxmlformats.org/officeDocument/2006/relationships" id="257" r:id="R987ca7e3b19941f5"/>
    <p:sldId xmlns:r="http://schemas.openxmlformats.org/officeDocument/2006/relationships" id="258" r:id="R7bcccbede9c24074"/>
    <p:sldId xmlns:r="http://schemas.openxmlformats.org/officeDocument/2006/relationships" id="259" r:id="Rdd8dae8ddc8c42ac"/>
    <p:sldId xmlns:r="http://schemas.openxmlformats.org/officeDocument/2006/relationships" id="260" r:id="R92f5fcc4a23c4da0"/>
    <p:sldId xmlns:r="http://schemas.openxmlformats.org/officeDocument/2006/relationships" id="261" r:id="R0b51d1301818499f"/>
    <p:sldId xmlns:r="http://schemas.openxmlformats.org/officeDocument/2006/relationships" id="262" r:id="R23ec4391837342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19ec73c2c4dc8" /><Relationship Type="http://schemas.openxmlformats.org/officeDocument/2006/relationships/slide" Target="/ppt/slides/slide1.xml" Id="Rb4adcfe384cc433c" /><Relationship Type="http://schemas.openxmlformats.org/officeDocument/2006/relationships/slide" Target="/ppt/slides/slide2.xml" Id="R987ca7e3b19941f5" /><Relationship Type="http://schemas.openxmlformats.org/officeDocument/2006/relationships/slide" Target="/ppt/slides/slide3.xml" Id="R7bcccbede9c24074" /><Relationship Type="http://schemas.openxmlformats.org/officeDocument/2006/relationships/slide" Target="/ppt/slides/slide4.xml" Id="Rdd8dae8ddc8c42ac" /><Relationship Type="http://schemas.openxmlformats.org/officeDocument/2006/relationships/slide" Target="/ppt/slides/slide5.xml" Id="R92f5fcc4a23c4da0" /><Relationship Type="http://schemas.openxmlformats.org/officeDocument/2006/relationships/slide" Target="/ppt/slides/slide6.xml" Id="R0b51d1301818499f" /><Relationship Type="http://schemas.openxmlformats.org/officeDocument/2006/relationships/slide" Target="/ppt/slides/slide7.xml" Id="R23ec4391837342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5f012d825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ab3fb0a324710" /><Relationship Type="http://schemas.openxmlformats.org/officeDocument/2006/relationships/theme" Target="/ppt/slideMasters/theme/theme1.xml" Id="R40f852d5bf02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ab3fb0a32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c48b4bcbf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843c8a64744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83d0e7f6642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54bd2ed6d44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d5307c71847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4d59e977a49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6effb4dcb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LARSON-JUHL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18 384 870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10 079 138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90 13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