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ccecb858ea4f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462985db06464e"/>
  </p:sldMasterIdLst>
  <p:sldIdLst>
    <p:sldId xmlns:r="http://schemas.openxmlformats.org/officeDocument/2006/relationships" id="256" r:id="R812b09990bce4f0d"/>
    <p:sldId xmlns:r="http://schemas.openxmlformats.org/officeDocument/2006/relationships" id="257" r:id="R9f7ec9c8737240f5"/>
    <p:sldId xmlns:r="http://schemas.openxmlformats.org/officeDocument/2006/relationships" id="258" r:id="R5ca5916f5ecc494c"/>
    <p:sldId xmlns:r="http://schemas.openxmlformats.org/officeDocument/2006/relationships" id="259" r:id="R846dca67be6a4d09"/>
    <p:sldId xmlns:r="http://schemas.openxmlformats.org/officeDocument/2006/relationships" id="260" r:id="R739faa320987425d"/>
    <p:sldId xmlns:r="http://schemas.openxmlformats.org/officeDocument/2006/relationships" id="261" r:id="R68cbbe06ecd64404"/>
    <p:sldId xmlns:r="http://schemas.openxmlformats.org/officeDocument/2006/relationships" id="262" r:id="R6f927962f66041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462985db06464e" /><Relationship Type="http://schemas.openxmlformats.org/officeDocument/2006/relationships/slide" Target="/ppt/slides/slide1.xml" Id="R812b09990bce4f0d" /><Relationship Type="http://schemas.openxmlformats.org/officeDocument/2006/relationships/slide" Target="/ppt/slides/slide2.xml" Id="R9f7ec9c8737240f5" /><Relationship Type="http://schemas.openxmlformats.org/officeDocument/2006/relationships/slide" Target="/ppt/slides/slide3.xml" Id="R5ca5916f5ecc494c" /><Relationship Type="http://schemas.openxmlformats.org/officeDocument/2006/relationships/slide" Target="/ppt/slides/slide4.xml" Id="R846dca67be6a4d09" /><Relationship Type="http://schemas.openxmlformats.org/officeDocument/2006/relationships/slide" Target="/ppt/slides/slide5.xml" Id="R739faa320987425d" /><Relationship Type="http://schemas.openxmlformats.org/officeDocument/2006/relationships/slide" Target="/ppt/slides/slide6.xml" Id="R68cbbe06ecd64404" /><Relationship Type="http://schemas.openxmlformats.org/officeDocument/2006/relationships/slide" Target="/ppt/slides/slide7.xml" Id="R6f927962f66041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c61c2f178149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608b6ab9664f30" /><Relationship Type="http://schemas.openxmlformats.org/officeDocument/2006/relationships/theme" Target="/ppt/slideMasters/theme/theme1.xml" Id="Re196573b36b94a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608b6ab9664f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34c10a411741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c0b590724a45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6d308208f4b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75f1f8fd149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3282ec82242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effb679664a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53609e62141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BMO 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BMO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BMO ENTREPRENØR AS ble etablert [år] og holder til i Skollenborg.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BMO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BMO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BMO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808 877 925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81 613 820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67 820 878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123 689 471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406 326 049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BMO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ENDÚR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BMO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Skrubbmoen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3619 Skollenborg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77 09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firmapost@bmoe.no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www.bmo.no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976 098 412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BMO ENTREPRENØR AS</a:t>
            </a:r>
          </a:p>
        </p:txBody>
      </p:sp>
    </p:spTree>
  </p:cSld>
  <p:clrMapOvr>
    <a:masterClrMapping xmlns:a="http://schemas.openxmlformats.org/drawingml/2006/main"/>
  </p:clrMapOvr>
</p:sld>
</file>