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99ad8801a54e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4fc56e7944499a"/>
  </p:sldMasterIdLst>
  <p:sldIdLst>
    <p:sldId xmlns:r="http://schemas.openxmlformats.org/officeDocument/2006/relationships" id="256" r:id="R201a70fa29a34318"/>
    <p:sldId xmlns:r="http://schemas.openxmlformats.org/officeDocument/2006/relationships" id="257" r:id="Rf5a932d36f6b4f13"/>
    <p:sldId xmlns:r="http://schemas.openxmlformats.org/officeDocument/2006/relationships" id="258" r:id="R626320a8d01e4ead"/>
    <p:sldId xmlns:r="http://schemas.openxmlformats.org/officeDocument/2006/relationships" id="259" r:id="Rff4feba4b0064ee6"/>
    <p:sldId xmlns:r="http://schemas.openxmlformats.org/officeDocument/2006/relationships" id="260" r:id="R2e9cb06608544bdb"/>
    <p:sldId xmlns:r="http://schemas.openxmlformats.org/officeDocument/2006/relationships" id="261" r:id="Rde4047fff57549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4fc56e7944499a" /><Relationship Type="http://schemas.openxmlformats.org/officeDocument/2006/relationships/slide" Target="/ppt/slides/slide1.xml" Id="R201a70fa29a34318" /><Relationship Type="http://schemas.openxmlformats.org/officeDocument/2006/relationships/slide" Target="/ppt/slides/slide2.xml" Id="Rf5a932d36f6b4f13" /><Relationship Type="http://schemas.openxmlformats.org/officeDocument/2006/relationships/slide" Target="/ppt/slides/slide3.xml" Id="R626320a8d01e4ead" /><Relationship Type="http://schemas.openxmlformats.org/officeDocument/2006/relationships/slide" Target="/ppt/slides/slide4.xml" Id="Rff4feba4b0064ee6" /><Relationship Type="http://schemas.openxmlformats.org/officeDocument/2006/relationships/slide" Target="/ppt/slides/slide5.xml" Id="R2e9cb06608544bdb" /><Relationship Type="http://schemas.openxmlformats.org/officeDocument/2006/relationships/slide" Target="/ppt/slides/slide6.xml" Id="Rde4047fff57549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c3d2c8755848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f7085bebc4c98" /><Relationship Type="http://schemas.openxmlformats.org/officeDocument/2006/relationships/theme" Target="/ppt/slideMasters/theme/theme1.xml" Id="R62cf74f8df5141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7f7085bebc4c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aff8bf19e47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a131c101b42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81cf315114f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da4f06fbf48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0a1878e7d42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61bf317a140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WEPE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41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post@wepe.no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976 095 057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