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3123a6c91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9d41b4bcc4030"/>
  </p:sldMasterIdLst>
  <p:sldIdLst>
    <p:sldId xmlns:r="http://schemas.openxmlformats.org/officeDocument/2006/relationships" id="256" r:id="R44f44c5689514b7b"/>
    <p:sldId xmlns:r="http://schemas.openxmlformats.org/officeDocument/2006/relationships" id="257" r:id="Ra4c77f975eb54b0b"/>
    <p:sldId xmlns:r="http://schemas.openxmlformats.org/officeDocument/2006/relationships" id="258" r:id="Rd6914c23ac7f45b5"/>
    <p:sldId xmlns:r="http://schemas.openxmlformats.org/officeDocument/2006/relationships" id="259" r:id="Rd97e6392fb794a32"/>
    <p:sldId xmlns:r="http://schemas.openxmlformats.org/officeDocument/2006/relationships" id="260" r:id="Rfa8f294cf9de4ef6"/>
    <p:sldId xmlns:r="http://schemas.openxmlformats.org/officeDocument/2006/relationships" id="261" r:id="R0f02121d36fc45f5"/>
    <p:sldId xmlns:r="http://schemas.openxmlformats.org/officeDocument/2006/relationships" id="262" r:id="R887877b283ad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9d41b4bcc4030" /><Relationship Type="http://schemas.openxmlformats.org/officeDocument/2006/relationships/slide" Target="/ppt/slides/slide1.xml" Id="R44f44c5689514b7b" /><Relationship Type="http://schemas.openxmlformats.org/officeDocument/2006/relationships/slide" Target="/ppt/slides/slide2.xml" Id="Ra4c77f975eb54b0b" /><Relationship Type="http://schemas.openxmlformats.org/officeDocument/2006/relationships/slide" Target="/ppt/slides/slide3.xml" Id="Rd6914c23ac7f45b5" /><Relationship Type="http://schemas.openxmlformats.org/officeDocument/2006/relationships/slide" Target="/ppt/slides/slide4.xml" Id="Rd97e6392fb794a32" /><Relationship Type="http://schemas.openxmlformats.org/officeDocument/2006/relationships/slide" Target="/ppt/slides/slide5.xml" Id="Rfa8f294cf9de4ef6" /><Relationship Type="http://schemas.openxmlformats.org/officeDocument/2006/relationships/slide" Target="/ppt/slides/slide6.xml" Id="R0f02121d36fc45f5" /><Relationship Type="http://schemas.openxmlformats.org/officeDocument/2006/relationships/slide" Target="/ppt/slides/slide7.xml" Id="R887877b283ad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a358420da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282bd3674b33" /><Relationship Type="http://schemas.openxmlformats.org/officeDocument/2006/relationships/theme" Target="/ppt/slideMasters/theme/theme1.xml" Id="R22c1dc17402d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0282bd367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b42cd280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05093a7d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de06a464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19f159ec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1f5a6550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ae4afa89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f7a1870b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BJØRKAN 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MARIE RØTTUM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