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96cbe6e7d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a8eb8dea143c0"/>
  </p:sldMasterIdLst>
  <p:sldIdLst>
    <p:sldId xmlns:r="http://schemas.openxmlformats.org/officeDocument/2006/relationships" id="256" r:id="Ra1f5eebaafc34d30"/>
    <p:sldId xmlns:r="http://schemas.openxmlformats.org/officeDocument/2006/relationships" id="257" r:id="Rc6ec540686004d9a"/>
    <p:sldId xmlns:r="http://schemas.openxmlformats.org/officeDocument/2006/relationships" id="258" r:id="R9a360d8a855d4de0"/>
    <p:sldId xmlns:r="http://schemas.openxmlformats.org/officeDocument/2006/relationships" id="259" r:id="Re1f79033dece4316"/>
    <p:sldId xmlns:r="http://schemas.openxmlformats.org/officeDocument/2006/relationships" id="260" r:id="Rdb95c8461bf34364"/>
    <p:sldId xmlns:r="http://schemas.openxmlformats.org/officeDocument/2006/relationships" id="261" r:id="R253693e4991a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a8eb8dea143c0" /><Relationship Type="http://schemas.openxmlformats.org/officeDocument/2006/relationships/slide" Target="/ppt/slides/slide1.xml" Id="Ra1f5eebaafc34d30" /><Relationship Type="http://schemas.openxmlformats.org/officeDocument/2006/relationships/slide" Target="/ppt/slides/slide2.xml" Id="Rc6ec540686004d9a" /><Relationship Type="http://schemas.openxmlformats.org/officeDocument/2006/relationships/slide" Target="/ppt/slides/slide3.xml" Id="R9a360d8a855d4de0" /><Relationship Type="http://schemas.openxmlformats.org/officeDocument/2006/relationships/slide" Target="/ppt/slides/slide4.xml" Id="Re1f79033dece4316" /><Relationship Type="http://schemas.openxmlformats.org/officeDocument/2006/relationships/slide" Target="/ppt/slides/slide5.xml" Id="Rdb95c8461bf34364" /><Relationship Type="http://schemas.openxmlformats.org/officeDocument/2006/relationships/slide" Target="/ppt/slides/slide6.xml" Id="R253693e4991a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2be01147b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fb62d7ba4693" /><Relationship Type="http://schemas.openxmlformats.org/officeDocument/2006/relationships/theme" Target="/ppt/slideMasters/theme/theme1.xml" Id="R96ec24862318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afb62d7ba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91cb5327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cff9eba9a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f55db452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20de1a2e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80b0d301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723efaca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