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06b7aad99447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3f4d6da6bd4616"/>
  </p:sldMasterIdLst>
  <p:sldIdLst>
    <p:sldId xmlns:r="http://schemas.openxmlformats.org/officeDocument/2006/relationships" id="256" r:id="Rfdd272c17e494de3"/>
    <p:sldId xmlns:r="http://schemas.openxmlformats.org/officeDocument/2006/relationships" id="257" r:id="Rebabc2ab9ec0462d"/>
    <p:sldId xmlns:r="http://schemas.openxmlformats.org/officeDocument/2006/relationships" id="258" r:id="R4c4fbc9feb3a4d94"/>
    <p:sldId xmlns:r="http://schemas.openxmlformats.org/officeDocument/2006/relationships" id="259" r:id="R27fa3ae6ae8b4e58"/>
    <p:sldId xmlns:r="http://schemas.openxmlformats.org/officeDocument/2006/relationships" id="260" r:id="R9589eb6bb9f54e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3f4d6da6bd4616" /><Relationship Type="http://schemas.openxmlformats.org/officeDocument/2006/relationships/slide" Target="/ppt/slides/slide1.xml" Id="Rfdd272c17e494de3" /><Relationship Type="http://schemas.openxmlformats.org/officeDocument/2006/relationships/slide" Target="/ppt/slides/slide2.xml" Id="Rebabc2ab9ec0462d" /><Relationship Type="http://schemas.openxmlformats.org/officeDocument/2006/relationships/slide" Target="/ppt/slides/slide3.xml" Id="R4c4fbc9feb3a4d94" /><Relationship Type="http://schemas.openxmlformats.org/officeDocument/2006/relationships/slide" Target="/ppt/slides/slide4.xml" Id="R27fa3ae6ae8b4e58" /><Relationship Type="http://schemas.openxmlformats.org/officeDocument/2006/relationships/slide" Target="/ppt/slides/slide5.xml" Id="R9589eb6bb9f54e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130d59875040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f2ab97a264fea" /><Relationship Type="http://schemas.openxmlformats.org/officeDocument/2006/relationships/theme" Target="/ppt/slideMasters/theme/theme1.xml" Id="R007ec34a43c24c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bf2ab97a264f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464d266f84e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e324ff905748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080e27c8e4c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2f4192555740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357bf81a3648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 &amp; FERAGEN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&amp; FERAGEN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&amp; FERAGEN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&amp; FERAGEN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&amp; FERAGEN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&amp; FERAGEN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976 078 713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&amp; FERAGEN AS</a:t>
            </a:r>
          </a:p>
        </p:txBody>
      </p:sp>
    </p:spTree>
  </p:cSld>
  <p:clrMapOvr>
    <a:masterClrMapping xmlns:a="http://schemas.openxmlformats.org/drawingml/2006/main"/>
  </p:clrMapOvr>
</p:sld>
</file>