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d5bc95381c844d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784a4a25d8f4d6c"/>
  </p:sldMasterIdLst>
  <p:sldIdLst>
    <p:sldId xmlns:r="http://schemas.openxmlformats.org/officeDocument/2006/relationships" id="256" r:id="R863002dffa8e40a8"/>
    <p:sldId xmlns:r="http://schemas.openxmlformats.org/officeDocument/2006/relationships" id="257" r:id="R0168d6d170494be1"/>
    <p:sldId xmlns:r="http://schemas.openxmlformats.org/officeDocument/2006/relationships" id="258" r:id="R3b0ef52367f14c3c"/>
    <p:sldId xmlns:r="http://schemas.openxmlformats.org/officeDocument/2006/relationships" id="259" r:id="R4bf7c635459747db"/>
    <p:sldId xmlns:r="http://schemas.openxmlformats.org/officeDocument/2006/relationships" id="260" r:id="Rcb6cc10f12d84a40"/>
    <p:sldId xmlns:r="http://schemas.openxmlformats.org/officeDocument/2006/relationships" id="261" r:id="R7d56ecddfb3b471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84a4a25d8f4d6c" /><Relationship Type="http://schemas.openxmlformats.org/officeDocument/2006/relationships/slide" Target="/ppt/slides/slide1.xml" Id="R863002dffa8e40a8" /><Relationship Type="http://schemas.openxmlformats.org/officeDocument/2006/relationships/slide" Target="/ppt/slides/slide2.xml" Id="R0168d6d170494be1" /><Relationship Type="http://schemas.openxmlformats.org/officeDocument/2006/relationships/slide" Target="/ppt/slides/slide3.xml" Id="R3b0ef52367f14c3c" /><Relationship Type="http://schemas.openxmlformats.org/officeDocument/2006/relationships/slide" Target="/ppt/slides/slide4.xml" Id="R4bf7c635459747db" /><Relationship Type="http://schemas.openxmlformats.org/officeDocument/2006/relationships/slide" Target="/ppt/slides/slide5.xml" Id="Rcb6cc10f12d84a40" /><Relationship Type="http://schemas.openxmlformats.org/officeDocument/2006/relationships/slide" Target="/ppt/slides/slide6.xml" Id="R7d56ecddfb3b471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44f5a5215f42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70dc5f7a8140f4" /><Relationship Type="http://schemas.openxmlformats.org/officeDocument/2006/relationships/theme" Target="/ppt/slideMasters/theme/theme1.xml" Id="Rded75d3d251f449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970dc5f7a8140f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94a8a3d1114b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54806b632b40e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2bbfd48fd746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cdecb19c4344f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7afcd4cf6f495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092636bb1a47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LIERSKOGEN REGNSKAPSSERVICE Birte Øen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LIERSKOGEN REGNSKAPSSERVICE Birte Øen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LIERSKOGEN REGNSKAPSSERVICE Birte Øen ble etablert [år] og holder til i Lierskogen.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LIERSKOGEN REGNSKAPSSERVICE Birte Øen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LIERSKOGEN REGNSKAPSSERVICE Birte Øen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LIERSKOGEN REGNSKAPSSERVICE Birte Øen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924 147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767 366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767 366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46 410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LIERSKOGEN REGNSKAPSSERVICE Birte Øen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Kjennerudveien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3420 Lierskogen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976 076 567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LIERSKOGEN REGNSKAPSSERVICE Birte Øen</a:t>
            </a:r>
          </a:p>
        </p:txBody>
      </p:sp>
    </p:spTree>
  </p:cSld>
  <p:clrMapOvr>
    <a:masterClrMapping xmlns:a="http://schemas.openxmlformats.org/drawingml/2006/main"/>
  </p:clrMapOvr>
</p:sld>
</file>