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bd93e6c8c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8d30006c940ce"/>
  </p:sldMasterIdLst>
  <p:sldIdLst>
    <p:sldId xmlns:r="http://schemas.openxmlformats.org/officeDocument/2006/relationships" id="256" r:id="R760dfa59ae434e0e"/>
    <p:sldId xmlns:r="http://schemas.openxmlformats.org/officeDocument/2006/relationships" id="257" r:id="R88225ff11f6d4e01"/>
    <p:sldId xmlns:r="http://schemas.openxmlformats.org/officeDocument/2006/relationships" id="258" r:id="Rca4ada8a6ad8488c"/>
    <p:sldId xmlns:r="http://schemas.openxmlformats.org/officeDocument/2006/relationships" id="259" r:id="R62a2794625d048ed"/>
    <p:sldId xmlns:r="http://schemas.openxmlformats.org/officeDocument/2006/relationships" id="260" r:id="Rea6a2dd41d1e4b31"/>
    <p:sldId xmlns:r="http://schemas.openxmlformats.org/officeDocument/2006/relationships" id="261" r:id="Re783d22e1dec458f"/>
    <p:sldId xmlns:r="http://schemas.openxmlformats.org/officeDocument/2006/relationships" id="262" r:id="R5e2e652c0de1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8d30006c940ce" /><Relationship Type="http://schemas.openxmlformats.org/officeDocument/2006/relationships/slide" Target="/ppt/slides/slide1.xml" Id="R760dfa59ae434e0e" /><Relationship Type="http://schemas.openxmlformats.org/officeDocument/2006/relationships/slide" Target="/ppt/slides/slide2.xml" Id="R88225ff11f6d4e01" /><Relationship Type="http://schemas.openxmlformats.org/officeDocument/2006/relationships/slide" Target="/ppt/slides/slide3.xml" Id="Rca4ada8a6ad8488c" /><Relationship Type="http://schemas.openxmlformats.org/officeDocument/2006/relationships/slide" Target="/ppt/slides/slide4.xml" Id="R62a2794625d048ed" /><Relationship Type="http://schemas.openxmlformats.org/officeDocument/2006/relationships/slide" Target="/ppt/slides/slide5.xml" Id="Rea6a2dd41d1e4b31" /><Relationship Type="http://schemas.openxmlformats.org/officeDocument/2006/relationships/slide" Target="/ppt/slides/slide6.xml" Id="Re783d22e1dec458f" /><Relationship Type="http://schemas.openxmlformats.org/officeDocument/2006/relationships/slide" Target="/ppt/slides/slide7.xml" Id="R5e2e652c0de1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a006be458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01f44dbb4228" /><Relationship Type="http://schemas.openxmlformats.org/officeDocument/2006/relationships/theme" Target="/ppt/slideMasters/theme/theme1.xml" Id="R5e3ac72f2cd5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101f44dbb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81a21eaf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27c3fa39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e4e183ae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e288d528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d2e8c5a7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f70f2d65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8dbbc2e4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NILSEN TØMRARFORRETNING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94168798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976 074 734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