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fec796d72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71d572e844979"/>
  </p:sldMasterIdLst>
  <p:sldIdLst>
    <p:sldId xmlns:r="http://schemas.openxmlformats.org/officeDocument/2006/relationships" id="256" r:id="R295a4a1936d6418b"/>
    <p:sldId xmlns:r="http://schemas.openxmlformats.org/officeDocument/2006/relationships" id="257" r:id="R4a9d786549d240b7"/>
    <p:sldId xmlns:r="http://schemas.openxmlformats.org/officeDocument/2006/relationships" id="258" r:id="R0c4c8e1156fd4265"/>
    <p:sldId xmlns:r="http://schemas.openxmlformats.org/officeDocument/2006/relationships" id="259" r:id="Ref24c86fc9104aa6"/>
    <p:sldId xmlns:r="http://schemas.openxmlformats.org/officeDocument/2006/relationships" id="260" r:id="Rfdb9cf01fff8441c"/>
    <p:sldId xmlns:r="http://schemas.openxmlformats.org/officeDocument/2006/relationships" id="261" r:id="Ref194ac24160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71d572e844979" /><Relationship Type="http://schemas.openxmlformats.org/officeDocument/2006/relationships/slide" Target="/ppt/slides/slide1.xml" Id="R295a4a1936d6418b" /><Relationship Type="http://schemas.openxmlformats.org/officeDocument/2006/relationships/slide" Target="/ppt/slides/slide2.xml" Id="R4a9d786549d240b7" /><Relationship Type="http://schemas.openxmlformats.org/officeDocument/2006/relationships/slide" Target="/ppt/slides/slide3.xml" Id="R0c4c8e1156fd4265" /><Relationship Type="http://schemas.openxmlformats.org/officeDocument/2006/relationships/slide" Target="/ppt/slides/slide4.xml" Id="Ref24c86fc9104aa6" /><Relationship Type="http://schemas.openxmlformats.org/officeDocument/2006/relationships/slide" Target="/ppt/slides/slide5.xml" Id="Rfdb9cf01fff8441c" /><Relationship Type="http://schemas.openxmlformats.org/officeDocument/2006/relationships/slide" Target="/ppt/slides/slide6.xml" Id="Ref194ac24160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0e8c0adf8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e9e6496b646eb" /><Relationship Type="http://schemas.openxmlformats.org/officeDocument/2006/relationships/theme" Target="/ppt/slideMasters/theme/theme1.xml" Id="R806e6e1928a4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e9e6496b6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c54dd8bd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db61851c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8922270f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e79fc7e9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a17d716db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1e88e0a2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NILSEN TØMRARFORRETNING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94168798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976 074 734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NILSEN TØMRARFORRETNING AS</a:t>
            </a:r>
          </a:p>
        </p:txBody>
      </p:sp>
    </p:spTree>
  </p:cSld>
  <p:clrMapOvr>
    <a:masterClrMapping xmlns:a="http://schemas.openxmlformats.org/drawingml/2006/main"/>
  </p:clrMapOvr>
</p:sld>
</file>