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5f8de2499f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cde594aba41c7"/>
  </p:sldMasterIdLst>
  <p:sldIdLst>
    <p:sldId xmlns:r="http://schemas.openxmlformats.org/officeDocument/2006/relationships" id="256" r:id="R55d14c70f1c94c0e"/>
    <p:sldId xmlns:r="http://schemas.openxmlformats.org/officeDocument/2006/relationships" id="257" r:id="R16789bf0be3141c3"/>
    <p:sldId xmlns:r="http://schemas.openxmlformats.org/officeDocument/2006/relationships" id="258" r:id="R8ad0397ae30d4286"/>
    <p:sldId xmlns:r="http://schemas.openxmlformats.org/officeDocument/2006/relationships" id="259" r:id="R4b87fb37b47446e8"/>
    <p:sldId xmlns:r="http://schemas.openxmlformats.org/officeDocument/2006/relationships" id="260" r:id="Rfe50cfe78b2c401f"/>
    <p:sldId xmlns:r="http://schemas.openxmlformats.org/officeDocument/2006/relationships" id="261" r:id="Rfee916e5d7f64dbf"/>
    <p:sldId xmlns:r="http://schemas.openxmlformats.org/officeDocument/2006/relationships" id="262" r:id="R91002ea43dc343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cde594aba41c7" /><Relationship Type="http://schemas.openxmlformats.org/officeDocument/2006/relationships/slide" Target="/ppt/slides/slide1.xml" Id="R55d14c70f1c94c0e" /><Relationship Type="http://schemas.openxmlformats.org/officeDocument/2006/relationships/slide" Target="/ppt/slides/slide2.xml" Id="R16789bf0be3141c3" /><Relationship Type="http://schemas.openxmlformats.org/officeDocument/2006/relationships/slide" Target="/ppt/slides/slide3.xml" Id="R8ad0397ae30d4286" /><Relationship Type="http://schemas.openxmlformats.org/officeDocument/2006/relationships/slide" Target="/ppt/slides/slide4.xml" Id="R4b87fb37b47446e8" /><Relationship Type="http://schemas.openxmlformats.org/officeDocument/2006/relationships/slide" Target="/ppt/slides/slide5.xml" Id="Rfe50cfe78b2c401f" /><Relationship Type="http://schemas.openxmlformats.org/officeDocument/2006/relationships/slide" Target="/ppt/slides/slide6.xml" Id="Rfee916e5d7f64dbf" /><Relationship Type="http://schemas.openxmlformats.org/officeDocument/2006/relationships/slide" Target="/ppt/slides/slide7.xml" Id="R91002ea43dc343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9185d2ce0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6cd66126e440b" /><Relationship Type="http://schemas.openxmlformats.org/officeDocument/2006/relationships/theme" Target="/ppt/slideMasters/theme/theme1.xml" Id="Rb2b0efc092d4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6cd66126e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59d44b7f2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67f1a44e9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5d6440c7b40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3c2b85087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d7e0088744a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5f36d16f643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21d91a94d4d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ARNE J BUVIK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ARNE J BUVIK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6 186 950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3 998 077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1 822 825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JØRGEN BUVIK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99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976 038 886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ARNE J BUVIK AS</a:t>
            </a:r>
          </a:p>
        </p:txBody>
      </p:sp>
    </p:spTree>
  </p:cSld>
  <p:clrMapOvr>
    <a:masterClrMapping xmlns:a="http://schemas.openxmlformats.org/drawingml/2006/main"/>
  </p:clrMapOvr>
</p:sld>
</file>