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d7ee8cd90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f383efc1b4ce8"/>
  </p:sldMasterIdLst>
  <p:sldIdLst>
    <p:sldId xmlns:r="http://schemas.openxmlformats.org/officeDocument/2006/relationships" id="256" r:id="R8f22c7e997814048"/>
    <p:sldId xmlns:r="http://schemas.openxmlformats.org/officeDocument/2006/relationships" id="257" r:id="Rb719eed78aa14516"/>
    <p:sldId xmlns:r="http://schemas.openxmlformats.org/officeDocument/2006/relationships" id="258" r:id="R77b1f76fba454756"/>
    <p:sldId xmlns:r="http://schemas.openxmlformats.org/officeDocument/2006/relationships" id="259" r:id="R2917767215054b6e"/>
    <p:sldId xmlns:r="http://schemas.openxmlformats.org/officeDocument/2006/relationships" id="260" r:id="Rf0b2d1f6f3934378"/>
    <p:sldId xmlns:r="http://schemas.openxmlformats.org/officeDocument/2006/relationships" id="261" r:id="R17bd91d5aae54e52"/>
    <p:sldId xmlns:r="http://schemas.openxmlformats.org/officeDocument/2006/relationships" id="262" r:id="R0af02f54c0454a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f383efc1b4ce8" /><Relationship Type="http://schemas.openxmlformats.org/officeDocument/2006/relationships/slide" Target="/ppt/slides/slide1.xml" Id="R8f22c7e997814048" /><Relationship Type="http://schemas.openxmlformats.org/officeDocument/2006/relationships/slide" Target="/ppt/slides/slide2.xml" Id="Rb719eed78aa14516" /><Relationship Type="http://schemas.openxmlformats.org/officeDocument/2006/relationships/slide" Target="/ppt/slides/slide3.xml" Id="R77b1f76fba454756" /><Relationship Type="http://schemas.openxmlformats.org/officeDocument/2006/relationships/slide" Target="/ppt/slides/slide4.xml" Id="R2917767215054b6e" /><Relationship Type="http://schemas.openxmlformats.org/officeDocument/2006/relationships/slide" Target="/ppt/slides/slide5.xml" Id="Rf0b2d1f6f3934378" /><Relationship Type="http://schemas.openxmlformats.org/officeDocument/2006/relationships/slide" Target="/ppt/slides/slide6.xml" Id="R17bd91d5aae54e52" /><Relationship Type="http://schemas.openxmlformats.org/officeDocument/2006/relationships/slide" Target="/ppt/slides/slide7.xml" Id="R0af02f54c0454a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a0c3069bc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3f3c91ff4c52" /><Relationship Type="http://schemas.openxmlformats.org/officeDocument/2006/relationships/theme" Target="/ppt/slideMasters/theme/theme1.xml" Id="Re767cf96fbb2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43f3c91ff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c1e47f7fc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45c84bcb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dce46a5c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a18635eaf4f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aa0d02313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f8a9b4634c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afde39ec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SERVICEBRYGGA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SERVICEBRYGGA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41 852 744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