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a1252f21254b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c2d6db0d01453f"/>
  </p:sldMasterIdLst>
  <p:sldIdLst>
    <p:sldId xmlns:r="http://schemas.openxmlformats.org/officeDocument/2006/relationships" id="256" r:id="R81073448b7364fcb"/>
    <p:sldId xmlns:r="http://schemas.openxmlformats.org/officeDocument/2006/relationships" id="257" r:id="R871802d2bae7434e"/>
    <p:sldId xmlns:r="http://schemas.openxmlformats.org/officeDocument/2006/relationships" id="258" r:id="Rd825b97b32e84310"/>
    <p:sldId xmlns:r="http://schemas.openxmlformats.org/officeDocument/2006/relationships" id="259" r:id="Ra74ea9fd6244470d"/>
    <p:sldId xmlns:r="http://schemas.openxmlformats.org/officeDocument/2006/relationships" id="260" r:id="R2b908698d8574045"/>
    <p:sldId xmlns:r="http://schemas.openxmlformats.org/officeDocument/2006/relationships" id="261" r:id="R21e2c57c8f3a44a5"/>
    <p:sldId xmlns:r="http://schemas.openxmlformats.org/officeDocument/2006/relationships" id="262" r:id="R13c895d7052b40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c2d6db0d01453f" /><Relationship Type="http://schemas.openxmlformats.org/officeDocument/2006/relationships/slide" Target="/ppt/slides/slide1.xml" Id="R81073448b7364fcb" /><Relationship Type="http://schemas.openxmlformats.org/officeDocument/2006/relationships/slide" Target="/ppt/slides/slide2.xml" Id="R871802d2bae7434e" /><Relationship Type="http://schemas.openxmlformats.org/officeDocument/2006/relationships/slide" Target="/ppt/slides/slide3.xml" Id="Rd825b97b32e84310" /><Relationship Type="http://schemas.openxmlformats.org/officeDocument/2006/relationships/slide" Target="/ppt/slides/slide4.xml" Id="Ra74ea9fd6244470d" /><Relationship Type="http://schemas.openxmlformats.org/officeDocument/2006/relationships/slide" Target="/ppt/slides/slide5.xml" Id="R2b908698d8574045" /><Relationship Type="http://schemas.openxmlformats.org/officeDocument/2006/relationships/slide" Target="/ppt/slides/slide6.xml" Id="R21e2c57c8f3a44a5" /><Relationship Type="http://schemas.openxmlformats.org/officeDocument/2006/relationships/slide" Target="/ppt/slides/slide7.xml" Id="R13c895d7052b40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7dc6cc78c14f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9c17d6d5234269" /><Relationship Type="http://schemas.openxmlformats.org/officeDocument/2006/relationships/theme" Target="/ppt/slideMasters/theme/theme1.xml" Id="R0ea2979500974c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9c17d6d52342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152ef2fb4f42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2296210b564c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af22c3b86042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84733de7bb4b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8a4ea2067641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29b3fcf11247d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37a3641aa146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SKADSEM ENGINEERING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SKADSEM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SKADSEM ENGINEERING AS ble etablert [år] og holder til i Hafrsfjord.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SKADSEM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SKADSEM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SKADSEM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269 120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−972 206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−972 206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−31 742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1 052 096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SKADSEM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SIGVE SKADSEM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SKADSEM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Novarmen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4044 Hafrsfjord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65 65 62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976 036 050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SKADSEM ENGINEERING AS</a:t>
            </a:r>
          </a:p>
        </p:txBody>
      </p:sp>
    </p:spTree>
  </p:cSld>
  <p:clrMapOvr>
    <a:masterClrMapping xmlns:a="http://schemas.openxmlformats.org/drawingml/2006/main"/>
  </p:clrMapOvr>
</p:sld>
</file>