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0b7102c84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8c084ee9045db"/>
  </p:sldMasterIdLst>
  <p:sldIdLst>
    <p:sldId xmlns:r="http://schemas.openxmlformats.org/officeDocument/2006/relationships" id="256" r:id="R4e4aa706586f445e"/>
    <p:sldId xmlns:r="http://schemas.openxmlformats.org/officeDocument/2006/relationships" id="257" r:id="Rbdbe1f6d260649b6"/>
    <p:sldId xmlns:r="http://schemas.openxmlformats.org/officeDocument/2006/relationships" id="258" r:id="Ref1b2bdb510f445d"/>
    <p:sldId xmlns:r="http://schemas.openxmlformats.org/officeDocument/2006/relationships" id="259" r:id="R270161d4d1f942a0"/>
    <p:sldId xmlns:r="http://schemas.openxmlformats.org/officeDocument/2006/relationships" id="260" r:id="R5ef6ebadd21243d7"/>
    <p:sldId xmlns:r="http://schemas.openxmlformats.org/officeDocument/2006/relationships" id="261" r:id="Ra82f1194289f4731"/>
    <p:sldId xmlns:r="http://schemas.openxmlformats.org/officeDocument/2006/relationships" id="262" r:id="R90d548ad6299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8c084ee9045db" /><Relationship Type="http://schemas.openxmlformats.org/officeDocument/2006/relationships/slide" Target="/ppt/slides/slide1.xml" Id="R4e4aa706586f445e" /><Relationship Type="http://schemas.openxmlformats.org/officeDocument/2006/relationships/slide" Target="/ppt/slides/slide2.xml" Id="Rbdbe1f6d260649b6" /><Relationship Type="http://schemas.openxmlformats.org/officeDocument/2006/relationships/slide" Target="/ppt/slides/slide3.xml" Id="Ref1b2bdb510f445d" /><Relationship Type="http://schemas.openxmlformats.org/officeDocument/2006/relationships/slide" Target="/ppt/slides/slide4.xml" Id="R270161d4d1f942a0" /><Relationship Type="http://schemas.openxmlformats.org/officeDocument/2006/relationships/slide" Target="/ppt/slides/slide5.xml" Id="R5ef6ebadd21243d7" /><Relationship Type="http://schemas.openxmlformats.org/officeDocument/2006/relationships/slide" Target="/ppt/slides/slide6.xml" Id="Ra82f1194289f4731" /><Relationship Type="http://schemas.openxmlformats.org/officeDocument/2006/relationships/slide" Target="/ppt/slides/slide7.xml" Id="R90d548ad6299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7af8f3606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ec4da4ed34ff7" /><Relationship Type="http://schemas.openxmlformats.org/officeDocument/2006/relationships/theme" Target="/ppt/slideMasters/theme/theme1.xml" Id="Rb95082a9dd53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ec4da4ed3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94dbe1d4e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70937da10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28b0a89f3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d7478e1c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001e2bbe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494c1548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5a7557b8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32 489 761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 HENNIE SANDVIK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