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6f104f593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edee2ebe84643"/>
  </p:sldMasterIdLst>
  <p:sldIdLst>
    <p:sldId xmlns:r="http://schemas.openxmlformats.org/officeDocument/2006/relationships" id="256" r:id="Raec26118f9d746e3"/>
    <p:sldId xmlns:r="http://schemas.openxmlformats.org/officeDocument/2006/relationships" id="257" r:id="Rb604094453384519"/>
    <p:sldId xmlns:r="http://schemas.openxmlformats.org/officeDocument/2006/relationships" id="258" r:id="R8f09be6edcb64602"/>
    <p:sldId xmlns:r="http://schemas.openxmlformats.org/officeDocument/2006/relationships" id="259" r:id="R7c1a9c1e426041f1"/>
    <p:sldId xmlns:r="http://schemas.openxmlformats.org/officeDocument/2006/relationships" id="260" r:id="Re555bf40d2f540eb"/>
    <p:sldId xmlns:r="http://schemas.openxmlformats.org/officeDocument/2006/relationships" id="261" r:id="R63ce1d66befb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edee2ebe84643" /><Relationship Type="http://schemas.openxmlformats.org/officeDocument/2006/relationships/slide" Target="/ppt/slides/slide1.xml" Id="Raec26118f9d746e3" /><Relationship Type="http://schemas.openxmlformats.org/officeDocument/2006/relationships/slide" Target="/ppt/slides/slide2.xml" Id="Rb604094453384519" /><Relationship Type="http://schemas.openxmlformats.org/officeDocument/2006/relationships/slide" Target="/ppt/slides/slide3.xml" Id="R8f09be6edcb64602" /><Relationship Type="http://schemas.openxmlformats.org/officeDocument/2006/relationships/slide" Target="/ppt/slides/slide4.xml" Id="R7c1a9c1e426041f1" /><Relationship Type="http://schemas.openxmlformats.org/officeDocument/2006/relationships/slide" Target="/ppt/slides/slide5.xml" Id="Re555bf40d2f540eb" /><Relationship Type="http://schemas.openxmlformats.org/officeDocument/2006/relationships/slide" Target="/ppt/slides/slide6.xml" Id="R63ce1d66befb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375755f1b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e167cf29d437e" /><Relationship Type="http://schemas.openxmlformats.org/officeDocument/2006/relationships/theme" Target="/ppt/slideMasters/theme/theme1.xml" Id="R21d32ced393e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e167cf29d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544c32ca7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e404e2cd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d92bedc26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9bcf04aad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6fac6fc5343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5497e108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