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6c56f55bd344d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ce8f4c8fdf45c6"/>
  </p:sldMasterIdLst>
  <p:sldIdLst>
    <p:sldId xmlns:r="http://schemas.openxmlformats.org/officeDocument/2006/relationships" id="256" r:id="R6632ab2a7cb24538"/>
    <p:sldId xmlns:r="http://schemas.openxmlformats.org/officeDocument/2006/relationships" id="257" r:id="Rd67b36b58a174199"/>
    <p:sldId xmlns:r="http://schemas.openxmlformats.org/officeDocument/2006/relationships" id="258" r:id="R522796bbc53e4a96"/>
    <p:sldId xmlns:r="http://schemas.openxmlformats.org/officeDocument/2006/relationships" id="259" r:id="R65ffbabf59f242f8"/>
    <p:sldId xmlns:r="http://schemas.openxmlformats.org/officeDocument/2006/relationships" id="260" r:id="R14497291421148f7"/>
    <p:sldId xmlns:r="http://schemas.openxmlformats.org/officeDocument/2006/relationships" id="261" r:id="Rcb8780ada9e84eb2"/>
    <p:sldId xmlns:r="http://schemas.openxmlformats.org/officeDocument/2006/relationships" id="262" r:id="R37d22831f99346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ce8f4c8fdf45c6" /><Relationship Type="http://schemas.openxmlformats.org/officeDocument/2006/relationships/slide" Target="/ppt/slides/slide1.xml" Id="R6632ab2a7cb24538" /><Relationship Type="http://schemas.openxmlformats.org/officeDocument/2006/relationships/slide" Target="/ppt/slides/slide2.xml" Id="Rd67b36b58a174199" /><Relationship Type="http://schemas.openxmlformats.org/officeDocument/2006/relationships/slide" Target="/ppt/slides/slide3.xml" Id="R522796bbc53e4a96" /><Relationship Type="http://schemas.openxmlformats.org/officeDocument/2006/relationships/slide" Target="/ppt/slides/slide4.xml" Id="R65ffbabf59f242f8" /><Relationship Type="http://schemas.openxmlformats.org/officeDocument/2006/relationships/slide" Target="/ppt/slides/slide5.xml" Id="R14497291421148f7" /><Relationship Type="http://schemas.openxmlformats.org/officeDocument/2006/relationships/slide" Target="/ppt/slides/slide6.xml" Id="Rcb8780ada9e84eb2" /><Relationship Type="http://schemas.openxmlformats.org/officeDocument/2006/relationships/slide" Target="/ppt/slides/slide7.xml" Id="R37d22831f99346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94aeb9cff84d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4c7a7fc648be" /><Relationship Type="http://schemas.openxmlformats.org/officeDocument/2006/relationships/theme" Target="/ppt/slideMasters/theme/theme1.xml" Id="R8998282bbd164a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24c7a7fc648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da132760944c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71ecb4081b4d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8cb181af7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5de0054ad64b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eab5df2ad487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6063e05b54f6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c60aae24f741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GRÅBREK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GRÅBREK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537 809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196 712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2 157 911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BJERVE PETTER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Vassbygdvegen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7512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975 984 133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GRÅBREK HOLDING AS</a:t>
            </a:r>
          </a:p>
        </p:txBody>
      </p:sp>
    </p:spTree>
  </p:cSld>
  <p:clrMapOvr>
    <a:masterClrMapping xmlns:a="http://schemas.openxmlformats.org/drawingml/2006/main"/>
  </p:clrMapOvr>
</p:sld>
</file>