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049ebfbe3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0ca7bdc5d04891"/>
  </p:sldMasterIdLst>
  <p:sldIdLst>
    <p:sldId xmlns:r="http://schemas.openxmlformats.org/officeDocument/2006/relationships" id="256" r:id="R9df05d0c84124f6e"/>
    <p:sldId xmlns:r="http://schemas.openxmlformats.org/officeDocument/2006/relationships" id="257" r:id="Rad89070dda9e4e63"/>
    <p:sldId xmlns:r="http://schemas.openxmlformats.org/officeDocument/2006/relationships" id="258" r:id="R673f5affb3de453c"/>
    <p:sldId xmlns:r="http://schemas.openxmlformats.org/officeDocument/2006/relationships" id="259" r:id="Rf3b3fa4197b64201"/>
    <p:sldId xmlns:r="http://schemas.openxmlformats.org/officeDocument/2006/relationships" id="260" r:id="R85ae4d8fca5f4246"/>
    <p:sldId xmlns:r="http://schemas.openxmlformats.org/officeDocument/2006/relationships" id="261" r:id="R75dc5726306b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ca7bdc5d04891" /><Relationship Type="http://schemas.openxmlformats.org/officeDocument/2006/relationships/slide" Target="/ppt/slides/slide1.xml" Id="R9df05d0c84124f6e" /><Relationship Type="http://schemas.openxmlformats.org/officeDocument/2006/relationships/slide" Target="/ppt/slides/slide2.xml" Id="Rad89070dda9e4e63" /><Relationship Type="http://schemas.openxmlformats.org/officeDocument/2006/relationships/slide" Target="/ppt/slides/slide3.xml" Id="R673f5affb3de453c" /><Relationship Type="http://schemas.openxmlformats.org/officeDocument/2006/relationships/slide" Target="/ppt/slides/slide4.xml" Id="Rf3b3fa4197b64201" /><Relationship Type="http://schemas.openxmlformats.org/officeDocument/2006/relationships/slide" Target="/ppt/slides/slide5.xml" Id="R85ae4d8fca5f4246" /><Relationship Type="http://schemas.openxmlformats.org/officeDocument/2006/relationships/slide" Target="/ppt/slides/slide6.xml" Id="R75dc5726306b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d16f9ccb6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d7cbf1faf419d" /><Relationship Type="http://schemas.openxmlformats.org/officeDocument/2006/relationships/theme" Target="/ppt/slideMasters/theme/theme1.xml" Id="R0c6ebbe9ab23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d7cbf1faf41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6a66c5d8a48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2f7d77544c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dc46a2a144d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2ea85f8a4d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16656fcc543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623d32c7e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