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1af68eb5114e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a3fbcdc1b04c2c"/>
  </p:sldMasterIdLst>
  <p:sldIdLst>
    <p:sldId xmlns:r="http://schemas.openxmlformats.org/officeDocument/2006/relationships" id="256" r:id="R1cac0e97c26b4c1f"/>
    <p:sldId xmlns:r="http://schemas.openxmlformats.org/officeDocument/2006/relationships" id="257" r:id="R469e47689393488e"/>
    <p:sldId xmlns:r="http://schemas.openxmlformats.org/officeDocument/2006/relationships" id="258" r:id="R90c5f876b749432d"/>
    <p:sldId xmlns:r="http://schemas.openxmlformats.org/officeDocument/2006/relationships" id="259" r:id="R06c341bb3f284a80"/>
    <p:sldId xmlns:r="http://schemas.openxmlformats.org/officeDocument/2006/relationships" id="260" r:id="R811730e8c9554afb"/>
    <p:sldId xmlns:r="http://schemas.openxmlformats.org/officeDocument/2006/relationships" id="261" r:id="Reba5e7bc74254f2a"/>
    <p:sldId xmlns:r="http://schemas.openxmlformats.org/officeDocument/2006/relationships" id="262" r:id="Ra7c23139592d41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3fbcdc1b04c2c" /><Relationship Type="http://schemas.openxmlformats.org/officeDocument/2006/relationships/slide" Target="/ppt/slides/slide1.xml" Id="R1cac0e97c26b4c1f" /><Relationship Type="http://schemas.openxmlformats.org/officeDocument/2006/relationships/slide" Target="/ppt/slides/slide2.xml" Id="R469e47689393488e" /><Relationship Type="http://schemas.openxmlformats.org/officeDocument/2006/relationships/slide" Target="/ppt/slides/slide3.xml" Id="R90c5f876b749432d" /><Relationship Type="http://schemas.openxmlformats.org/officeDocument/2006/relationships/slide" Target="/ppt/slides/slide4.xml" Id="R06c341bb3f284a80" /><Relationship Type="http://schemas.openxmlformats.org/officeDocument/2006/relationships/slide" Target="/ppt/slides/slide5.xml" Id="R811730e8c9554afb" /><Relationship Type="http://schemas.openxmlformats.org/officeDocument/2006/relationships/slide" Target="/ppt/slides/slide6.xml" Id="Reba5e7bc74254f2a" /><Relationship Type="http://schemas.openxmlformats.org/officeDocument/2006/relationships/slide" Target="/ppt/slides/slide7.xml" Id="Ra7c23139592d41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ff700a99e40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3f090559f49b8" /><Relationship Type="http://schemas.openxmlformats.org/officeDocument/2006/relationships/theme" Target="/ppt/slideMasters/theme/theme1.xml" Id="R02808065b1c944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a3f090559f49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7c96e5d9c4b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baf92b71544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f2c95b47b45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7e7a771e14c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1c1a0596b43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39fef466542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3c063ba3942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RØRTEFT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RØRTEFT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139 823 205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17 511 278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14 510 937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23 517 160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47 590 613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Blåveisstien 28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80 26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975 983 862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