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ed4616f8e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d48747b7647de"/>
  </p:sldMasterIdLst>
  <p:sldIdLst>
    <p:sldId xmlns:r="http://schemas.openxmlformats.org/officeDocument/2006/relationships" id="256" r:id="R811e331b6f15464f"/>
    <p:sldId xmlns:r="http://schemas.openxmlformats.org/officeDocument/2006/relationships" id="257" r:id="Rea417d770fb54004"/>
    <p:sldId xmlns:r="http://schemas.openxmlformats.org/officeDocument/2006/relationships" id="258" r:id="Ra7cc919f89c14f8c"/>
    <p:sldId xmlns:r="http://schemas.openxmlformats.org/officeDocument/2006/relationships" id="259" r:id="Rdd23f2a025564067"/>
    <p:sldId xmlns:r="http://schemas.openxmlformats.org/officeDocument/2006/relationships" id="260" r:id="Rc8d1555c03ad4eb5"/>
    <p:sldId xmlns:r="http://schemas.openxmlformats.org/officeDocument/2006/relationships" id="261" r:id="R13667f58cdac4ebc"/>
    <p:sldId xmlns:r="http://schemas.openxmlformats.org/officeDocument/2006/relationships" id="262" r:id="R44fc7dc4a9ec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d48747b7647de" /><Relationship Type="http://schemas.openxmlformats.org/officeDocument/2006/relationships/slide" Target="/ppt/slides/slide1.xml" Id="R811e331b6f15464f" /><Relationship Type="http://schemas.openxmlformats.org/officeDocument/2006/relationships/slide" Target="/ppt/slides/slide2.xml" Id="Rea417d770fb54004" /><Relationship Type="http://schemas.openxmlformats.org/officeDocument/2006/relationships/slide" Target="/ppt/slides/slide3.xml" Id="Ra7cc919f89c14f8c" /><Relationship Type="http://schemas.openxmlformats.org/officeDocument/2006/relationships/slide" Target="/ppt/slides/slide4.xml" Id="Rdd23f2a025564067" /><Relationship Type="http://schemas.openxmlformats.org/officeDocument/2006/relationships/slide" Target="/ppt/slides/slide5.xml" Id="Rc8d1555c03ad4eb5" /><Relationship Type="http://schemas.openxmlformats.org/officeDocument/2006/relationships/slide" Target="/ppt/slides/slide6.xml" Id="R13667f58cdac4ebc" /><Relationship Type="http://schemas.openxmlformats.org/officeDocument/2006/relationships/slide" Target="/ppt/slides/slide7.xml" Id="R44fc7dc4a9ec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47c555839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24c8836842a3" /><Relationship Type="http://schemas.openxmlformats.org/officeDocument/2006/relationships/theme" Target="/ppt/slideMasters/theme/theme1.xml" Id="R7a1b30941105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624c88368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afd2433c7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60fd532e4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472d7359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fb5b7602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a911bc619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3bf75d49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115e272bb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BIL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