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3f8e9e503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d73914f904306"/>
  </p:sldMasterIdLst>
  <p:sldIdLst>
    <p:sldId xmlns:r="http://schemas.openxmlformats.org/officeDocument/2006/relationships" id="256" r:id="Re83bc172451c45ef"/>
    <p:sldId xmlns:r="http://schemas.openxmlformats.org/officeDocument/2006/relationships" id="257" r:id="R5ab3214213f84fa4"/>
    <p:sldId xmlns:r="http://schemas.openxmlformats.org/officeDocument/2006/relationships" id="258" r:id="R94ef0f3eafc9445f"/>
    <p:sldId xmlns:r="http://schemas.openxmlformats.org/officeDocument/2006/relationships" id="259" r:id="R4a5f8049a64e41ae"/>
    <p:sldId xmlns:r="http://schemas.openxmlformats.org/officeDocument/2006/relationships" id="260" r:id="R0a0e5b6a3e8f4bf3"/>
    <p:sldId xmlns:r="http://schemas.openxmlformats.org/officeDocument/2006/relationships" id="261" r:id="R339c8afb29bc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d73914f904306" /><Relationship Type="http://schemas.openxmlformats.org/officeDocument/2006/relationships/slide" Target="/ppt/slides/slide1.xml" Id="Re83bc172451c45ef" /><Relationship Type="http://schemas.openxmlformats.org/officeDocument/2006/relationships/slide" Target="/ppt/slides/slide2.xml" Id="R5ab3214213f84fa4" /><Relationship Type="http://schemas.openxmlformats.org/officeDocument/2006/relationships/slide" Target="/ppt/slides/slide3.xml" Id="R94ef0f3eafc9445f" /><Relationship Type="http://schemas.openxmlformats.org/officeDocument/2006/relationships/slide" Target="/ppt/slides/slide4.xml" Id="R4a5f8049a64e41ae" /><Relationship Type="http://schemas.openxmlformats.org/officeDocument/2006/relationships/slide" Target="/ppt/slides/slide5.xml" Id="R0a0e5b6a3e8f4bf3" /><Relationship Type="http://schemas.openxmlformats.org/officeDocument/2006/relationships/slide" Target="/ppt/slides/slide6.xml" Id="R339c8afb29bc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c3350b9b6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3692a5a684ce4" /><Relationship Type="http://schemas.openxmlformats.org/officeDocument/2006/relationships/theme" Target="/ppt/slideMasters/theme/theme1.xml" Id="Rf34dc4f0dc43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3692a5a684c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c5fc37cc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3bb10563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ccb8c5fd41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6e47d6d4f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6891ff413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c6387e914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