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354cdf40f64b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ee554bec0f4903"/>
  </p:sldMasterIdLst>
  <p:sldIdLst>
    <p:sldId xmlns:r="http://schemas.openxmlformats.org/officeDocument/2006/relationships" id="256" r:id="R1dad6d01e56f4520"/>
    <p:sldId xmlns:r="http://schemas.openxmlformats.org/officeDocument/2006/relationships" id="257" r:id="Rb0d2c3873944494b"/>
    <p:sldId xmlns:r="http://schemas.openxmlformats.org/officeDocument/2006/relationships" id="258" r:id="R6429d41bfa014054"/>
    <p:sldId xmlns:r="http://schemas.openxmlformats.org/officeDocument/2006/relationships" id="259" r:id="R3a915aa550ad4189"/>
    <p:sldId xmlns:r="http://schemas.openxmlformats.org/officeDocument/2006/relationships" id="260" r:id="Rf6a28b7d045a4d82"/>
    <p:sldId xmlns:r="http://schemas.openxmlformats.org/officeDocument/2006/relationships" id="261" r:id="R61e97ca1cb574ad0"/>
    <p:sldId xmlns:r="http://schemas.openxmlformats.org/officeDocument/2006/relationships" id="262" r:id="Rfc34a9c01eef4e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ee554bec0f4903" /><Relationship Type="http://schemas.openxmlformats.org/officeDocument/2006/relationships/slide" Target="/ppt/slides/slide1.xml" Id="R1dad6d01e56f4520" /><Relationship Type="http://schemas.openxmlformats.org/officeDocument/2006/relationships/slide" Target="/ppt/slides/slide2.xml" Id="Rb0d2c3873944494b" /><Relationship Type="http://schemas.openxmlformats.org/officeDocument/2006/relationships/slide" Target="/ppt/slides/slide3.xml" Id="R6429d41bfa014054" /><Relationship Type="http://schemas.openxmlformats.org/officeDocument/2006/relationships/slide" Target="/ppt/slides/slide4.xml" Id="R3a915aa550ad4189" /><Relationship Type="http://schemas.openxmlformats.org/officeDocument/2006/relationships/slide" Target="/ppt/slides/slide5.xml" Id="Rf6a28b7d045a4d82" /><Relationship Type="http://schemas.openxmlformats.org/officeDocument/2006/relationships/slide" Target="/ppt/slides/slide6.xml" Id="R61e97ca1cb574ad0" /><Relationship Type="http://schemas.openxmlformats.org/officeDocument/2006/relationships/slide" Target="/ppt/slides/slide7.xml" Id="Rfc34a9c01eef4e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6894eb272e47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695528f974025" /><Relationship Type="http://schemas.openxmlformats.org/officeDocument/2006/relationships/theme" Target="/ppt/slideMasters/theme/theme1.xml" Id="R8f525beb138541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3695528f9740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b09bbcc0e42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3131d7fab4d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158312ca845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d29d4c81645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001d546094d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a2dcb681c43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37b829f6746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−1 070 634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143 437 989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798 222 720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798 419 422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 SVEIN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975 963 861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