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ebdf9d112846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f9b1541e504b18"/>
  </p:sldMasterIdLst>
  <p:sldIdLst>
    <p:sldId xmlns:r="http://schemas.openxmlformats.org/officeDocument/2006/relationships" id="256" r:id="Rb851cc231edc428d"/>
    <p:sldId xmlns:r="http://schemas.openxmlformats.org/officeDocument/2006/relationships" id="257" r:id="R80a95cf13a9a49fe"/>
    <p:sldId xmlns:r="http://schemas.openxmlformats.org/officeDocument/2006/relationships" id="258" r:id="Re73b46de984b4ced"/>
    <p:sldId xmlns:r="http://schemas.openxmlformats.org/officeDocument/2006/relationships" id="259" r:id="R920c1caeb1bd4483"/>
    <p:sldId xmlns:r="http://schemas.openxmlformats.org/officeDocument/2006/relationships" id="260" r:id="R07ffc07c2225434e"/>
    <p:sldId xmlns:r="http://schemas.openxmlformats.org/officeDocument/2006/relationships" id="261" r:id="R873144c85e904f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9b1541e504b18" /><Relationship Type="http://schemas.openxmlformats.org/officeDocument/2006/relationships/slide" Target="/ppt/slides/slide1.xml" Id="Rb851cc231edc428d" /><Relationship Type="http://schemas.openxmlformats.org/officeDocument/2006/relationships/slide" Target="/ppt/slides/slide2.xml" Id="R80a95cf13a9a49fe" /><Relationship Type="http://schemas.openxmlformats.org/officeDocument/2006/relationships/slide" Target="/ppt/slides/slide3.xml" Id="Re73b46de984b4ced" /><Relationship Type="http://schemas.openxmlformats.org/officeDocument/2006/relationships/slide" Target="/ppt/slides/slide4.xml" Id="R920c1caeb1bd4483" /><Relationship Type="http://schemas.openxmlformats.org/officeDocument/2006/relationships/slide" Target="/ppt/slides/slide5.xml" Id="R07ffc07c2225434e" /><Relationship Type="http://schemas.openxmlformats.org/officeDocument/2006/relationships/slide" Target="/ppt/slides/slide6.xml" Id="R873144c85e904f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25766b04241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829f0d6174983" /><Relationship Type="http://schemas.openxmlformats.org/officeDocument/2006/relationships/theme" Target="/ppt/slideMasters/theme/theme1.xml" Id="Rf1b3033bae784b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1829f0d61749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2a341d0084a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6f883b572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01cc4ff574e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b1cd4f70d4f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9fec27fdb44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ac651cf8143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975 963 861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SVELE AS</a:t>
            </a:r>
          </a:p>
        </p:txBody>
      </p:sp>
    </p:spTree>
  </p:cSld>
  <p:clrMapOvr>
    <a:masterClrMapping xmlns:a="http://schemas.openxmlformats.org/drawingml/2006/main"/>
  </p:clrMapOvr>
</p:sld>
</file>