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a9cf5aa9b484ee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734e3a994904b25"/>
  </p:sldMasterIdLst>
  <p:sldIdLst>
    <p:sldId xmlns:r="http://schemas.openxmlformats.org/officeDocument/2006/relationships" id="256" r:id="Rf6aa8a065f2e4005"/>
    <p:sldId xmlns:r="http://schemas.openxmlformats.org/officeDocument/2006/relationships" id="257" r:id="R59c4318e15434717"/>
    <p:sldId xmlns:r="http://schemas.openxmlformats.org/officeDocument/2006/relationships" id="258" r:id="Rca0102cfe8214aff"/>
    <p:sldId xmlns:r="http://schemas.openxmlformats.org/officeDocument/2006/relationships" id="259" r:id="R7b52d5c45ec44297"/>
    <p:sldId xmlns:r="http://schemas.openxmlformats.org/officeDocument/2006/relationships" id="260" r:id="Rb83cf1927f98410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734e3a994904b25" /><Relationship Type="http://schemas.openxmlformats.org/officeDocument/2006/relationships/slide" Target="/ppt/slides/slide1.xml" Id="Rf6aa8a065f2e4005" /><Relationship Type="http://schemas.openxmlformats.org/officeDocument/2006/relationships/slide" Target="/ppt/slides/slide2.xml" Id="R59c4318e15434717" /><Relationship Type="http://schemas.openxmlformats.org/officeDocument/2006/relationships/slide" Target="/ppt/slides/slide3.xml" Id="Rca0102cfe8214aff" /><Relationship Type="http://schemas.openxmlformats.org/officeDocument/2006/relationships/slide" Target="/ppt/slides/slide4.xml" Id="R7b52d5c45ec44297" /><Relationship Type="http://schemas.openxmlformats.org/officeDocument/2006/relationships/slide" Target="/ppt/slides/slide5.xml" Id="Rb83cf1927f98410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16d39db2e21496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cc5c5cf20c4e17" /><Relationship Type="http://schemas.openxmlformats.org/officeDocument/2006/relationships/theme" Target="/ppt/slideMasters/theme/theme1.xml" Id="R624ec61a0534418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acc5c5cf20c4e1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fd94087a9e4b7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41a6ba667c49c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c41b1637714ff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692a43267f4e0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dc68e3df374a8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FANTOFT CEMENT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FANTOFT CEMENT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FANTOFT CEMENT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FANTOFT CEMENT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FANTOFT CEMENT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FANTOFT CEMENT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975 962 849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FANTOFT CEMENT AS</a:t>
            </a:r>
          </a:p>
        </p:txBody>
      </p:sp>
    </p:spTree>
  </p:cSld>
  <p:clrMapOvr>
    <a:masterClrMapping xmlns:a="http://schemas.openxmlformats.org/drawingml/2006/main"/>
  </p:clrMapOvr>
</p:sld>
</file>