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54c48b8e3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b2bbd3b7645fe"/>
  </p:sldMasterIdLst>
  <p:sldIdLst>
    <p:sldId xmlns:r="http://schemas.openxmlformats.org/officeDocument/2006/relationships" id="256" r:id="R2cc0be7dc0544dbc"/>
    <p:sldId xmlns:r="http://schemas.openxmlformats.org/officeDocument/2006/relationships" id="257" r:id="R23857fae8fad4dcb"/>
    <p:sldId xmlns:r="http://schemas.openxmlformats.org/officeDocument/2006/relationships" id="258" r:id="R221f7e16fb9541e4"/>
    <p:sldId xmlns:r="http://schemas.openxmlformats.org/officeDocument/2006/relationships" id="259" r:id="R6a3d63ca0640479a"/>
    <p:sldId xmlns:r="http://schemas.openxmlformats.org/officeDocument/2006/relationships" id="260" r:id="Re968095c8be54cc6"/>
    <p:sldId xmlns:r="http://schemas.openxmlformats.org/officeDocument/2006/relationships" id="261" r:id="R76ced2e07ddf4814"/>
    <p:sldId xmlns:r="http://schemas.openxmlformats.org/officeDocument/2006/relationships" id="262" r:id="R2aa9006358ae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b2bbd3b7645fe" /><Relationship Type="http://schemas.openxmlformats.org/officeDocument/2006/relationships/slide" Target="/ppt/slides/slide1.xml" Id="R2cc0be7dc0544dbc" /><Relationship Type="http://schemas.openxmlformats.org/officeDocument/2006/relationships/slide" Target="/ppt/slides/slide2.xml" Id="R23857fae8fad4dcb" /><Relationship Type="http://schemas.openxmlformats.org/officeDocument/2006/relationships/slide" Target="/ppt/slides/slide3.xml" Id="R221f7e16fb9541e4" /><Relationship Type="http://schemas.openxmlformats.org/officeDocument/2006/relationships/slide" Target="/ppt/slides/slide4.xml" Id="R6a3d63ca0640479a" /><Relationship Type="http://schemas.openxmlformats.org/officeDocument/2006/relationships/slide" Target="/ppt/slides/slide5.xml" Id="Re968095c8be54cc6" /><Relationship Type="http://schemas.openxmlformats.org/officeDocument/2006/relationships/slide" Target="/ppt/slides/slide6.xml" Id="R76ced2e07ddf4814" /><Relationship Type="http://schemas.openxmlformats.org/officeDocument/2006/relationships/slide" Target="/ppt/slides/slide7.xml" Id="R2aa9006358ae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6d23010f7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613024ef4324" /><Relationship Type="http://schemas.openxmlformats.org/officeDocument/2006/relationships/theme" Target="/ppt/slideMasters/theme/theme1.xml" Id="R24a3b240805e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e613024ef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4dac64407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914eb64d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16ea137d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c86299ae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68a7ef06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c4fec386545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6d9271eb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