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b7808de08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0b973452d4142"/>
  </p:sldMasterIdLst>
  <p:sldIdLst>
    <p:sldId xmlns:r="http://schemas.openxmlformats.org/officeDocument/2006/relationships" id="256" r:id="R0e1ae09e72ae45c7"/>
    <p:sldId xmlns:r="http://schemas.openxmlformats.org/officeDocument/2006/relationships" id="257" r:id="Rddbc49bb576a4e92"/>
    <p:sldId xmlns:r="http://schemas.openxmlformats.org/officeDocument/2006/relationships" id="258" r:id="R16503ab253e74781"/>
    <p:sldId xmlns:r="http://schemas.openxmlformats.org/officeDocument/2006/relationships" id="259" r:id="R01252cdfa35a4ad1"/>
    <p:sldId xmlns:r="http://schemas.openxmlformats.org/officeDocument/2006/relationships" id="260" r:id="R6353b516d6514c4a"/>
    <p:sldId xmlns:r="http://schemas.openxmlformats.org/officeDocument/2006/relationships" id="261" r:id="R061e4680f061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0b973452d4142" /><Relationship Type="http://schemas.openxmlformats.org/officeDocument/2006/relationships/slide" Target="/ppt/slides/slide1.xml" Id="R0e1ae09e72ae45c7" /><Relationship Type="http://schemas.openxmlformats.org/officeDocument/2006/relationships/slide" Target="/ppt/slides/slide2.xml" Id="Rddbc49bb576a4e92" /><Relationship Type="http://schemas.openxmlformats.org/officeDocument/2006/relationships/slide" Target="/ppt/slides/slide3.xml" Id="R16503ab253e74781" /><Relationship Type="http://schemas.openxmlformats.org/officeDocument/2006/relationships/slide" Target="/ppt/slides/slide4.xml" Id="R01252cdfa35a4ad1" /><Relationship Type="http://schemas.openxmlformats.org/officeDocument/2006/relationships/slide" Target="/ppt/slides/slide5.xml" Id="R6353b516d6514c4a" /><Relationship Type="http://schemas.openxmlformats.org/officeDocument/2006/relationships/slide" Target="/ppt/slides/slide6.xml" Id="R061e4680f061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71b02f335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56e64df544c3" /><Relationship Type="http://schemas.openxmlformats.org/officeDocument/2006/relationships/theme" Target="/ppt/slideMasters/theme/theme1.xml" Id="R92f9c10ed2a1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756e64df5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1aa81f3e4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0e3936e1c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80a23f5f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8a3a32be9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c48cc77e0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3840b018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