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1590150e104f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d91acc278947c4"/>
  </p:sldMasterIdLst>
  <p:sldIdLst>
    <p:sldId xmlns:r="http://schemas.openxmlformats.org/officeDocument/2006/relationships" id="256" r:id="R12e5a69ae8d042f0"/>
    <p:sldId xmlns:r="http://schemas.openxmlformats.org/officeDocument/2006/relationships" id="257" r:id="R5755b96ef16249c3"/>
    <p:sldId xmlns:r="http://schemas.openxmlformats.org/officeDocument/2006/relationships" id="258" r:id="R09871f16f2a84a3d"/>
    <p:sldId xmlns:r="http://schemas.openxmlformats.org/officeDocument/2006/relationships" id="259" r:id="R3b595eece3294e7a"/>
    <p:sldId xmlns:r="http://schemas.openxmlformats.org/officeDocument/2006/relationships" id="260" r:id="R451ced129add420a"/>
    <p:sldId xmlns:r="http://schemas.openxmlformats.org/officeDocument/2006/relationships" id="261" r:id="Re5246ff9abf54b8c"/>
    <p:sldId xmlns:r="http://schemas.openxmlformats.org/officeDocument/2006/relationships" id="262" r:id="R3bd47caede9c40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d91acc278947c4" /><Relationship Type="http://schemas.openxmlformats.org/officeDocument/2006/relationships/slide" Target="/ppt/slides/slide1.xml" Id="R12e5a69ae8d042f0" /><Relationship Type="http://schemas.openxmlformats.org/officeDocument/2006/relationships/slide" Target="/ppt/slides/slide2.xml" Id="R5755b96ef16249c3" /><Relationship Type="http://schemas.openxmlformats.org/officeDocument/2006/relationships/slide" Target="/ppt/slides/slide3.xml" Id="R09871f16f2a84a3d" /><Relationship Type="http://schemas.openxmlformats.org/officeDocument/2006/relationships/slide" Target="/ppt/slides/slide4.xml" Id="R3b595eece3294e7a" /><Relationship Type="http://schemas.openxmlformats.org/officeDocument/2006/relationships/slide" Target="/ppt/slides/slide5.xml" Id="R451ced129add420a" /><Relationship Type="http://schemas.openxmlformats.org/officeDocument/2006/relationships/slide" Target="/ppt/slides/slide6.xml" Id="Re5246ff9abf54b8c" /><Relationship Type="http://schemas.openxmlformats.org/officeDocument/2006/relationships/slide" Target="/ppt/slides/slide7.xml" Id="R3bd47caede9c40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a53a1a066043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d9f8fa1fd43f4" /><Relationship Type="http://schemas.openxmlformats.org/officeDocument/2006/relationships/theme" Target="/ppt/slideMasters/theme/theme1.xml" Id="Rce093bb8307448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0d9f8fa1fd43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8c07b645540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e380e34684b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5b2ff709a45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2cade62be4a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bfd4e5d8943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56d4321824d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288895d2d48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NORWEGIAN SERVICE TEAM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NORWEGIAN SERVICE TEAM INDUSTRIES AS ble etablert [år] og holder til i Avaldsnes.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435 728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398 370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653 791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542 503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863 249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SIGMUND THORSTENSEN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Bøvågen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4262 Avaldsnes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975 907 708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