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30759077e6a49e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f1836f9bc44fcb"/>
  </p:sldMasterIdLst>
  <p:sldIdLst>
    <p:sldId xmlns:r="http://schemas.openxmlformats.org/officeDocument/2006/relationships" id="256" r:id="R9a3f3028f8e64f1b"/>
    <p:sldId xmlns:r="http://schemas.openxmlformats.org/officeDocument/2006/relationships" id="257" r:id="Rd27c259a072f4b10"/>
    <p:sldId xmlns:r="http://schemas.openxmlformats.org/officeDocument/2006/relationships" id="258" r:id="Rf4e8ccdf94e94bed"/>
    <p:sldId xmlns:r="http://schemas.openxmlformats.org/officeDocument/2006/relationships" id="259" r:id="R8ff26fc8970646e0"/>
    <p:sldId xmlns:r="http://schemas.openxmlformats.org/officeDocument/2006/relationships" id="260" r:id="R081004f0eb3c4c67"/>
    <p:sldId xmlns:r="http://schemas.openxmlformats.org/officeDocument/2006/relationships" id="261" r:id="R382cf4e5e10a4b1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f1836f9bc44fcb" /><Relationship Type="http://schemas.openxmlformats.org/officeDocument/2006/relationships/slide" Target="/ppt/slides/slide1.xml" Id="R9a3f3028f8e64f1b" /><Relationship Type="http://schemas.openxmlformats.org/officeDocument/2006/relationships/slide" Target="/ppt/slides/slide2.xml" Id="Rd27c259a072f4b10" /><Relationship Type="http://schemas.openxmlformats.org/officeDocument/2006/relationships/slide" Target="/ppt/slides/slide3.xml" Id="Rf4e8ccdf94e94bed" /><Relationship Type="http://schemas.openxmlformats.org/officeDocument/2006/relationships/slide" Target="/ppt/slides/slide4.xml" Id="R8ff26fc8970646e0" /><Relationship Type="http://schemas.openxmlformats.org/officeDocument/2006/relationships/slide" Target="/ppt/slides/slide5.xml" Id="R081004f0eb3c4c67" /><Relationship Type="http://schemas.openxmlformats.org/officeDocument/2006/relationships/slide" Target="/ppt/slides/slide6.xml" Id="R382cf4e5e10a4b1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f39e8aeb4b48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1b046ea04f4a3d" /><Relationship Type="http://schemas.openxmlformats.org/officeDocument/2006/relationships/theme" Target="/ppt/slideMasters/theme/theme1.xml" Id="Rddcb4089afef48e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b1b046ea04f4a3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fcf85bd8e74a4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d462a1ac004d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7efc9550da47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3e27696a2b40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2091165a79415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ff9999a123448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NORWEGIAN SERVICE TEAM INDUSTRIES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Bøvågen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4262 Avaldsnes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52 70 02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975 907 708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NORWEGIAN SERVICE TEAM INDUSTRIES AS</a:t>
            </a:r>
          </a:p>
        </p:txBody>
      </p:sp>
    </p:spTree>
  </p:cSld>
  <p:clrMapOvr>
    <a:masterClrMapping xmlns:a="http://schemas.openxmlformats.org/drawingml/2006/main"/>
  </p:clrMapOvr>
</p:sld>
</file>