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5fd706b13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b398c26c24516"/>
  </p:sldMasterIdLst>
  <p:sldIdLst>
    <p:sldId xmlns:r="http://schemas.openxmlformats.org/officeDocument/2006/relationships" id="256" r:id="R041da9aaf680404a"/>
    <p:sldId xmlns:r="http://schemas.openxmlformats.org/officeDocument/2006/relationships" id="257" r:id="Rb46b5d474f0245b6"/>
    <p:sldId xmlns:r="http://schemas.openxmlformats.org/officeDocument/2006/relationships" id="258" r:id="Rda8c0e026f07463e"/>
    <p:sldId xmlns:r="http://schemas.openxmlformats.org/officeDocument/2006/relationships" id="259" r:id="R29840648f9be4f4d"/>
    <p:sldId xmlns:r="http://schemas.openxmlformats.org/officeDocument/2006/relationships" id="260" r:id="R1fb3e7b5c26a4d1f"/>
    <p:sldId xmlns:r="http://schemas.openxmlformats.org/officeDocument/2006/relationships" id="261" r:id="Re81b390a7d5e4de4"/>
    <p:sldId xmlns:r="http://schemas.openxmlformats.org/officeDocument/2006/relationships" id="262" r:id="Rbf402e5a08a9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b398c26c24516" /><Relationship Type="http://schemas.openxmlformats.org/officeDocument/2006/relationships/slide" Target="/ppt/slides/slide1.xml" Id="R041da9aaf680404a" /><Relationship Type="http://schemas.openxmlformats.org/officeDocument/2006/relationships/slide" Target="/ppt/slides/slide2.xml" Id="Rb46b5d474f0245b6" /><Relationship Type="http://schemas.openxmlformats.org/officeDocument/2006/relationships/slide" Target="/ppt/slides/slide3.xml" Id="Rda8c0e026f07463e" /><Relationship Type="http://schemas.openxmlformats.org/officeDocument/2006/relationships/slide" Target="/ppt/slides/slide4.xml" Id="R29840648f9be4f4d" /><Relationship Type="http://schemas.openxmlformats.org/officeDocument/2006/relationships/slide" Target="/ppt/slides/slide5.xml" Id="R1fb3e7b5c26a4d1f" /><Relationship Type="http://schemas.openxmlformats.org/officeDocument/2006/relationships/slide" Target="/ppt/slides/slide6.xml" Id="Re81b390a7d5e4de4" /><Relationship Type="http://schemas.openxmlformats.org/officeDocument/2006/relationships/slide" Target="/ppt/slides/slide7.xml" Id="Rbf402e5a08a9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17af56a22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3b8e5a1b43a8" /><Relationship Type="http://schemas.openxmlformats.org/officeDocument/2006/relationships/theme" Target="/ppt/slideMasters/theme/theme1.xml" Id="R12bc2a6066e0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33b8e5a1b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6f8a9a56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616bbbc1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30e86200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f00d6b38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f724678f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9a9032c6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7db4cd82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