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b68c98346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b8a7c6a424f13"/>
  </p:sldMasterIdLst>
  <p:sldIdLst>
    <p:sldId xmlns:r="http://schemas.openxmlformats.org/officeDocument/2006/relationships" id="256" r:id="Rfced6e058f8b4d62"/>
    <p:sldId xmlns:r="http://schemas.openxmlformats.org/officeDocument/2006/relationships" id="257" r:id="R6ef9cbe73fd64ed3"/>
    <p:sldId xmlns:r="http://schemas.openxmlformats.org/officeDocument/2006/relationships" id="258" r:id="Rc0ccd040248b4654"/>
    <p:sldId xmlns:r="http://schemas.openxmlformats.org/officeDocument/2006/relationships" id="259" r:id="Rea52a56bd85d41a6"/>
    <p:sldId xmlns:r="http://schemas.openxmlformats.org/officeDocument/2006/relationships" id="260" r:id="R509aa3052f30413d"/>
    <p:sldId xmlns:r="http://schemas.openxmlformats.org/officeDocument/2006/relationships" id="261" r:id="R857e39a0f99b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b8a7c6a424f13" /><Relationship Type="http://schemas.openxmlformats.org/officeDocument/2006/relationships/slide" Target="/ppt/slides/slide1.xml" Id="Rfced6e058f8b4d62" /><Relationship Type="http://schemas.openxmlformats.org/officeDocument/2006/relationships/slide" Target="/ppt/slides/slide2.xml" Id="R6ef9cbe73fd64ed3" /><Relationship Type="http://schemas.openxmlformats.org/officeDocument/2006/relationships/slide" Target="/ppt/slides/slide3.xml" Id="Rc0ccd040248b4654" /><Relationship Type="http://schemas.openxmlformats.org/officeDocument/2006/relationships/slide" Target="/ppt/slides/slide4.xml" Id="Rea52a56bd85d41a6" /><Relationship Type="http://schemas.openxmlformats.org/officeDocument/2006/relationships/slide" Target="/ppt/slides/slide5.xml" Id="R509aa3052f30413d" /><Relationship Type="http://schemas.openxmlformats.org/officeDocument/2006/relationships/slide" Target="/ppt/slides/slide6.xml" Id="R857e39a0f99b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9015e13cd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15c21d694531" /><Relationship Type="http://schemas.openxmlformats.org/officeDocument/2006/relationships/theme" Target="/ppt/slideMasters/theme/theme1.xml" Id="Rb6632f38294b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515c21d69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1b38b038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02f4e364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79e6de0540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173f7be6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7e827295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352f9e0be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