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1902cbd2f47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82ff716a39463d"/>
  </p:sldMasterIdLst>
  <p:sldIdLst>
    <p:sldId xmlns:r="http://schemas.openxmlformats.org/officeDocument/2006/relationships" id="256" r:id="Re94daf1367954655"/>
    <p:sldId xmlns:r="http://schemas.openxmlformats.org/officeDocument/2006/relationships" id="257" r:id="R3f6cae7c7ca64b94"/>
    <p:sldId xmlns:r="http://schemas.openxmlformats.org/officeDocument/2006/relationships" id="258" r:id="R598e9dc6725c4492"/>
    <p:sldId xmlns:r="http://schemas.openxmlformats.org/officeDocument/2006/relationships" id="259" r:id="R74bf8aa9940f430d"/>
    <p:sldId xmlns:r="http://schemas.openxmlformats.org/officeDocument/2006/relationships" id="260" r:id="R5c8cc037d2c74fff"/>
    <p:sldId xmlns:r="http://schemas.openxmlformats.org/officeDocument/2006/relationships" id="261" r:id="R60ca731e984d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2ff716a39463d" /><Relationship Type="http://schemas.openxmlformats.org/officeDocument/2006/relationships/slide" Target="/ppt/slides/slide1.xml" Id="Re94daf1367954655" /><Relationship Type="http://schemas.openxmlformats.org/officeDocument/2006/relationships/slide" Target="/ppt/slides/slide2.xml" Id="R3f6cae7c7ca64b94" /><Relationship Type="http://schemas.openxmlformats.org/officeDocument/2006/relationships/slide" Target="/ppt/slides/slide3.xml" Id="R598e9dc6725c4492" /><Relationship Type="http://schemas.openxmlformats.org/officeDocument/2006/relationships/slide" Target="/ppt/slides/slide4.xml" Id="R74bf8aa9940f430d" /><Relationship Type="http://schemas.openxmlformats.org/officeDocument/2006/relationships/slide" Target="/ppt/slides/slide5.xml" Id="R5c8cc037d2c74fff" /><Relationship Type="http://schemas.openxmlformats.org/officeDocument/2006/relationships/slide" Target="/ppt/slides/slide6.xml" Id="R60ca731e984d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294a75afa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c4ff529ff4ab6" /><Relationship Type="http://schemas.openxmlformats.org/officeDocument/2006/relationships/theme" Target="/ppt/slideMasters/theme/theme1.xml" Id="Rac74e89759924a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c4ff529ff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7d8536f9f48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c0289a6a1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f09274b7d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3d5251f9a42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4eb82cd90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46ae75818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SKIPSREDER TOM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wwh.osl.twfoundation@wilhelmsen.com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975 893 243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