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e6d693a75e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551f92ee54998"/>
  </p:sldMasterIdLst>
  <p:sldIdLst>
    <p:sldId xmlns:r="http://schemas.openxmlformats.org/officeDocument/2006/relationships" id="256" r:id="R345210cb431a41bf"/>
    <p:sldId xmlns:r="http://schemas.openxmlformats.org/officeDocument/2006/relationships" id="257" r:id="Reeaa1151ea2749b6"/>
    <p:sldId xmlns:r="http://schemas.openxmlformats.org/officeDocument/2006/relationships" id="258" r:id="Rb1dc031c38ba4f8e"/>
    <p:sldId xmlns:r="http://schemas.openxmlformats.org/officeDocument/2006/relationships" id="259" r:id="Rc94ac4c5233f42e8"/>
    <p:sldId xmlns:r="http://schemas.openxmlformats.org/officeDocument/2006/relationships" id="260" r:id="Ra83ff891dc3240f8"/>
    <p:sldId xmlns:r="http://schemas.openxmlformats.org/officeDocument/2006/relationships" id="261" r:id="Rb408056440c14de3"/>
    <p:sldId xmlns:r="http://schemas.openxmlformats.org/officeDocument/2006/relationships" id="262" r:id="R3b2d4c81b9ec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551f92ee54998" /><Relationship Type="http://schemas.openxmlformats.org/officeDocument/2006/relationships/slide" Target="/ppt/slides/slide1.xml" Id="R345210cb431a41bf" /><Relationship Type="http://schemas.openxmlformats.org/officeDocument/2006/relationships/slide" Target="/ppt/slides/slide2.xml" Id="Reeaa1151ea2749b6" /><Relationship Type="http://schemas.openxmlformats.org/officeDocument/2006/relationships/slide" Target="/ppt/slides/slide3.xml" Id="Rb1dc031c38ba4f8e" /><Relationship Type="http://schemas.openxmlformats.org/officeDocument/2006/relationships/slide" Target="/ppt/slides/slide4.xml" Id="Rc94ac4c5233f42e8" /><Relationship Type="http://schemas.openxmlformats.org/officeDocument/2006/relationships/slide" Target="/ppt/slides/slide5.xml" Id="Ra83ff891dc3240f8" /><Relationship Type="http://schemas.openxmlformats.org/officeDocument/2006/relationships/slide" Target="/ppt/slides/slide6.xml" Id="Rb408056440c14de3" /><Relationship Type="http://schemas.openxmlformats.org/officeDocument/2006/relationships/slide" Target="/ppt/slides/slide7.xml" Id="R3b2d4c81b9ec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03e98e4a1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cf27b20e4e82" /><Relationship Type="http://schemas.openxmlformats.org/officeDocument/2006/relationships/theme" Target="/ppt/slideMasters/theme/theme1.xml" Id="R6e89a2f77f48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acf27b20e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ebd4c741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f2bf4be4b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7c3b4077f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d92fe40a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ac3b47ee9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8ea002d8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074313a3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