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ef3db4627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afacf8e3ce4244"/>
  </p:sldMasterIdLst>
  <p:sldIdLst>
    <p:sldId xmlns:r="http://schemas.openxmlformats.org/officeDocument/2006/relationships" id="256" r:id="R9cc1267db0744ea3"/>
    <p:sldId xmlns:r="http://schemas.openxmlformats.org/officeDocument/2006/relationships" id="257" r:id="R7b02ca7c77b746e7"/>
    <p:sldId xmlns:r="http://schemas.openxmlformats.org/officeDocument/2006/relationships" id="258" r:id="R9299975c6b3a43f8"/>
    <p:sldId xmlns:r="http://schemas.openxmlformats.org/officeDocument/2006/relationships" id="259" r:id="R45d2b43f21d34346"/>
    <p:sldId xmlns:r="http://schemas.openxmlformats.org/officeDocument/2006/relationships" id="260" r:id="R667a3b0a335149b9"/>
    <p:sldId xmlns:r="http://schemas.openxmlformats.org/officeDocument/2006/relationships" id="261" r:id="Rfbd7fc7df96f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facf8e3ce4244" /><Relationship Type="http://schemas.openxmlformats.org/officeDocument/2006/relationships/slide" Target="/ppt/slides/slide1.xml" Id="R9cc1267db0744ea3" /><Relationship Type="http://schemas.openxmlformats.org/officeDocument/2006/relationships/slide" Target="/ppt/slides/slide2.xml" Id="R7b02ca7c77b746e7" /><Relationship Type="http://schemas.openxmlformats.org/officeDocument/2006/relationships/slide" Target="/ppt/slides/slide3.xml" Id="R9299975c6b3a43f8" /><Relationship Type="http://schemas.openxmlformats.org/officeDocument/2006/relationships/slide" Target="/ppt/slides/slide4.xml" Id="R45d2b43f21d34346" /><Relationship Type="http://schemas.openxmlformats.org/officeDocument/2006/relationships/slide" Target="/ppt/slides/slide5.xml" Id="R667a3b0a335149b9" /><Relationship Type="http://schemas.openxmlformats.org/officeDocument/2006/relationships/slide" Target="/ppt/slides/slide6.xml" Id="Rfbd7fc7df96f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d016d6fe5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18afa853345cf" /><Relationship Type="http://schemas.openxmlformats.org/officeDocument/2006/relationships/theme" Target="/ppt/slideMasters/theme/theme1.xml" Id="R77be4c056ecc4f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18afa853345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6de5ab51e4e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8bc870fa54c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9b218185e40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f50673d0f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b2c84cec144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48da6e49d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Bull Aakranns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41 47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975 885 747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 CONSULT AS</a:t>
            </a:r>
          </a:p>
        </p:txBody>
      </p:sp>
    </p:spTree>
  </p:cSld>
  <p:clrMapOvr>
    <a:masterClrMapping xmlns:a="http://schemas.openxmlformats.org/drawingml/2006/main"/>
  </p:clrMapOvr>
</p:sld>
</file>