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f9c78f65d74407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6a3055f9ce7440c"/>
  </p:sldMasterIdLst>
  <p:sldIdLst>
    <p:sldId xmlns:r="http://schemas.openxmlformats.org/officeDocument/2006/relationships" id="256" r:id="R8643deb2489b468f"/>
    <p:sldId xmlns:r="http://schemas.openxmlformats.org/officeDocument/2006/relationships" id="257" r:id="Rda2a21fe2b884153"/>
    <p:sldId xmlns:r="http://schemas.openxmlformats.org/officeDocument/2006/relationships" id="258" r:id="Rfffc0b9b684946e3"/>
    <p:sldId xmlns:r="http://schemas.openxmlformats.org/officeDocument/2006/relationships" id="259" r:id="R13685eb270734aec"/>
    <p:sldId xmlns:r="http://schemas.openxmlformats.org/officeDocument/2006/relationships" id="260" r:id="R1615a85d5bdc4e49"/>
    <p:sldId xmlns:r="http://schemas.openxmlformats.org/officeDocument/2006/relationships" id="261" r:id="R8bd578b460c04dfe"/>
    <p:sldId xmlns:r="http://schemas.openxmlformats.org/officeDocument/2006/relationships" id="262" r:id="Re5db7f0b6453416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6a3055f9ce7440c" /><Relationship Type="http://schemas.openxmlformats.org/officeDocument/2006/relationships/slide" Target="/ppt/slides/slide1.xml" Id="R8643deb2489b468f" /><Relationship Type="http://schemas.openxmlformats.org/officeDocument/2006/relationships/slide" Target="/ppt/slides/slide2.xml" Id="Rda2a21fe2b884153" /><Relationship Type="http://schemas.openxmlformats.org/officeDocument/2006/relationships/slide" Target="/ppt/slides/slide3.xml" Id="Rfffc0b9b684946e3" /><Relationship Type="http://schemas.openxmlformats.org/officeDocument/2006/relationships/slide" Target="/ppt/slides/slide4.xml" Id="R13685eb270734aec" /><Relationship Type="http://schemas.openxmlformats.org/officeDocument/2006/relationships/slide" Target="/ppt/slides/slide5.xml" Id="R1615a85d5bdc4e49" /><Relationship Type="http://schemas.openxmlformats.org/officeDocument/2006/relationships/slide" Target="/ppt/slides/slide6.xml" Id="R8bd578b460c04dfe" /><Relationship Type="http://schemas.openxmlformats.org/officeDocument/2006/relationships/slide" Target="/ppt/slides/slide7.xml" Id="Re5db7f0b6453416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973a81149b14e6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aba8ad9b664921" /><Relationship Type="http://schemas.openxmlformats.org/officeDocument/2006/relationships/theme" Target="/ppt/slideMasters/theme/theme1.xml" Id="R75f6eae45cd1475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2aba8ad9b66492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10455d8a19467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9efd1a9ebc483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e4bfaa65fa4f6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8608f64edf4f0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bff531584d41e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c4e46057ed4c4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ac60c0ae004cf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FISKÅ MØLLE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FISKÅ MØLLE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FISKÅ MØLLE AS ble etablert [år] og holder til i Tau.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FISKÅ MØLLE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FISKÅ MØLLE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FISKÅ MØLLE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2 830 136 558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40 555 826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16 254 271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289 782 640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1 323 736 189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FISKÅ MØLLE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BRØDRENE NORDBØ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FISKÅ MØLLE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Fiskåvegen 1010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4121 Tau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74 33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post@fiska.no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975 856 844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FISKÅ MØLLE AS</a:t>
            </a:r>
          </a:p>
        </p:txBody>
      </p:sp>
    </p:spTree>
  </p:cSld>
  <p:clrMapOvr>
    <a:masterClrMapping xmlns:a="http://schemas.openxmlformats.org/drawingml/2006/main"/>
  </p:clrMapOvr>
</p:sld>
</file>