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3f260809c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00f64f0a84320"/>
  </p:sldMasterIdLst>
  <p:sldIdLst>
    <p:sldId xmlns:r="http://schemas.openxmlformats.org/officeDocument/2006/relationships" id="256" r:id="R07f510c4048f4366"/>
    <p:sldId xmlns:r="http://schemas.openxmlformats.org/officeDocument/2006/relationships" id="257" r:id="R395d10625ac64724"/>
    <p:sldId xmlns:r="http://schemas.openxmlformats.org/officeDocument/2006/relationships" id="258" r:id="Rc11c898ceaf84dad"/>
    <p:sldId xmlns:r="http://schemas.openxmlformats.org/officeDocument/2006/relationships" id="259" r:id="Rcd3ba263694c4568"/>
    <p:sldId xmlns:r="http://schemas.openxmlformats.org/officeDocument/2006/relationships" id="260" r:id="R1cc89222b39f450c"/>
    <p:sldId xmlns:r="http://schemas.openxmlformats.org/officeDocument/2006/relationships" id="261" r:id="R149352dd9fd44e14"/>
    <p:sldId xmlns:r="http://schemas.openxmlformats.org/officeDocument/2006/relationships" id="262" r:id="R0ce5d2d64ac3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00f64f0a84320" /><Relationship Type="http://schemas.openxmlformats.org/officeDocument/2006/relationships/slide" Target="/ppt/slides/slide1.xml" Id="R07f510c4048f4366" /><Relationship Type="http://schemas.openxmlformats.org/officeDocument/2006/relationships/slide" Target="/ppt/slides/slide2.xml" Id="R395d10625ac64724" /><Relationship Type="http://schemas.openxmlformats.org/officeDocument/2006/relationships/slide" Target="/ppt/slides/slide3.xml" Id="Rc11c898ceaf84dad" /><Relationship Type="http://schemas.openxmlformats.org/officeDocument/2006/relationships/slide" Target="/ppt/slides/slide4.xml" Id="Rcd3ba263694c4568" /><Relationship Type="http://schemas.openxmlformats.org/officeDocument/2006/relationships/slide" Target="/ppt/slides/slide5.xml" Id="R1cc89222b39f450c" /><Relationship Type="http://schemas.openxmlformats.org/officeDocument/2006/relationships/slide" Target="/ppt/slides/slide6.xml" Id="R149352dd9fd44e14" /><Relationship Type="http://schemas.openxmlformats.org/officeDocument/2006/relationships/slide" Target="/ppt/slides/slide7.xml" Id="R0ce5d2d64ac3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6f74949bc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18b432074e5e" /><Relationship Type="http://schemas.openxmlformats.org/officeDocument/2006/relationships/theme" Target="/ppt/slideMasters/theme/theme1.xml" Id="R9b174632e49b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518b43207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897d76bcc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6c7c540f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b0d234a02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3f940cf24d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0e5db6cb2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5603f38c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048204c05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REGNSKAP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UGEDAL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HUMSTAD GEIR HARALD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HUMSTAD PEDER OTTO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afjord@norgesregnskap.no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