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271b4dfe041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8535654dd464e"/>
  </p:sldMasterIdLst>
  <p:sldIdLst>
    <p:sldId xmlns:r="http://schemas.openxmlformats.org/officeDocument/2006/relationships" id="256" r:id="Racc74146ba2c472b"/>
    <p:sldId xmlns:r="http://schemas.openxmlformats.org/officeDocument/2006/relationships" id="257" r:id="Rd14d20855a6a453d"/>
    <p:sldId xmlns:r="http://schemas.openxmlformats.org/officeDocument/2006/relationships" id="258" r:id="Rb49ea2136ebf470d"/>
    <p:sldId xmlns:r="http://schemas.openxmlformats.org/officeDocument/2006/relationships" id="259" r:id="R85c8262a89fe479d"/>
    <p:sldId xmlns:r="http://schemas.openxmlformats.org/officeDocument/2006/relationships" id="260" r:id="R6dcd52def7e14580"/>
    <p:sldId xmlns:r="http://schemas.openxmlformats.org/officeDocument/2006/relationships" id="261" r:id="R90496fa56f2444b6"/>
    <p:sldId xmlns:r="http://schemas.openxmlformats.org/officeDocument/2006/relationships" id="262" r:id="R40143a7bd17a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8535654dd464e" /><Relationship Type="http://schemas.openxmlformats.org/officeDocument/2006/relationships/slide" Target="/ppt/slides/slide1.xml" Id="Racc74146ba2c472b" /><Relationship Type="http://schemas.openxmlformats.org/officeDocument/2006/relationships/slide" Target="/ppt/slides/slide2.xml" Id="Rd14d20855a6a453d" /><Relationship Type="http://schemas.openxmlformats.org/officeDocument/2006/relationships/slide" Target="/ppt/slides/slide3.xml" Id="Rb49ea2136ebf470d" /><Relationship Type="http://schemas.openxmlformats.org/officeDocument/2006/relationships/slide" Target="/ppt/slides/slide4.xml" Id="R85c8262a89fe479d" /><Relationship Type="http://schemas.openxmlformats.org/officeDocument/2006/relationships/slide" Target="/ppt/slides/slide5.xml" Id="R6dcd52def7e14580" /><Relationship Type="http://schemas.openxmlformats.org/officeDocument/2006/relationships/slide" Target="/ppt/slides/slide6.xml" Id="R90496fa56f2444b6" /><Relationship Type="http://schemas.openxmlformats.org/officeDocument/2006/relationships/slide" Target="/ppt/slides/slide7.xml" Id="R40143a7bd17a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3fc89f00a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b4a8bf356464f" /><Relationship Type="http://schemas.openxmlformats.org/officeDocument/2006/relationships/theme" Target="/ppt/slideMasters/theme/theme1.xml" Id="R80c444cfe1bb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b4a8bf356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4b77d60a2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5a54f6cad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9f4146a96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e1e0115f24e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c4f78c115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e42b97471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71ef48972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